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4"/>
  </p:sldMasterIdLst>
  <p:sldIdLst>
    <p:sldId id="256" r:id="rId5"/>
    <p:sldId id="257" r:id="rId6"/>
    <p:sldId id="258" r:id="rId7"/>
    <p:sldId id="259" r:id="rId8"/>
    <p:sldId id="260" r:id="rId9"/>
    <p:sldId id="262" r:id="rId10"/>
    <p:sldId id="261" r:id="rId11"/>
    <p:sldId id="264" r:id="rId12"/>
    <p:sldId id="265" r:id="rId13"/>
    <p:sldId id="266" r:id="rId14"/>
    <p:sldId id="267" r:id="rId15"/>
    <p:sldId id="268" r:id="rId16"/>
    <p:sldId id="269" r:id="rId17"/>
    <p:sldId id="263" r:id="rId18"/>
    <p:sldId id="270" r:id="rId19"/>
    <p:sldId id="27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94E8E5-D4D3-3187-C07C-8C04ECA7F587}" v="32" dt="2025-04-03T22:51:53.942"/>
    <p1510:client id="{4E23B7B1-C3B8-4D7C-A441-B6F49696C189}" v="12" dt="2025-04-03T22:55:00.3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7" d="100"/>
          <a:sy n="97" d="100"/>
        </p:scale>
        <p:origin x="4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ristin Mullady" userId="9ee3eb7d-2b27-48a9-886d-d3a15ae2f35a" providerId="ADAL" clId="{58D5B803-17A1-45CD-A102-339C8AD04EE7}"/>
    <pc:docChg chg="undo custSel addSld modSld sldOrd">
      <pc:chgData name="Kristin Mullady" userId="9ee3eb7d-2b27-48a9-886d-d3a15ae2f35a" providerId="ADAL" clId="{58D5B803-17A1-45CD-A102-339C8AD04EE7}" dt="2023-08-08T16:05:05.067" v="1006" actId="1076"/>
      <pc:docMkLst>
        <pc:docMk/>
      </pc:docMkLst>
      <pc:sldChg chg="addSp delSp modSp mod setBg">
        <pc:chgData name="Kristin Mullady" userId="9ee3eb7d-2b27-48a9-886d-d3a15ae2f35a" providerId="ADAL" clId="{58D5B803-17A1-45CD-A102-339C8AD04EE7}" dt="2023-08-08T15:11:18.757" v="724" actId="26606"/>
        <pc:sldMkLst>
          <pc:docMk/>
          <pc:sldMk cId="1881445729" sldId="257"/>
        </pc:sldMkLst>
      </pc:sldChg>
      <pc:sldChg chg="addSp delSp modSp mod setBg">
        <pc:chgData name="Kristin Mullady" userId="9ee3eb7d-2b27-48a9-886d-d3a15ae2f35a" providerId="ADAL" clId="{58D5B803-17A1-45CD-A102-339C8AD04EE7}" dt="2023-08-08T15:10:14.689" v="720" actId="1076"/>
        <pc:sldMkLst>
          <pc:docMk/>
          <pc:sldMk cId="4180406608" sldId="258"/>
        </pc:sldMkLst>
      </pc:sldChg>
      <pc:sldChg chg="addSp delSp modSp mod setBg">
        <pc:chgData name="Kristin Mullady" userId="9ee3eb7d-2b27-48a9-886d-d3a15ae2f35a" providerId="ADAL" clId="{58D5B803-17A1-45CD-A102-339C8AD04EE7}" dt="2023-08-08T15:08:02.285" v="702" actId="26606"/>
        <pc:sldMkLst>
          <pc:docMk/>
          <pc:sldMk cId="2022403807" sldId="259"/>
        </pc:sldMkLst>
      </pc:sldChg>
      <pc:sldChg chg="addSp delSp modSp mod setBg setClrOvrMap">
        <pc:chgData name="Kristin Mullady" userId="9ee3eb7d-2b27-48a9-886d-d3a15ae2f35a" providerId="ADAL" clId="{58D5B803-17A1-45CD-A102-339C8AD04EE7}" dt="2023-08-08T15:14:14.833" v="790" actId="26606"/>
        <pc:sldMkLst>
          <pc:docMk/>
          <pc:sldMk cId="3925284652" sldId="260"/>
        </pc:sldMkLst>
      </pc:sldChg>
      <pc:sldChg chg="addSp modSp mod">
        <pc:chgData name="Kristin Mullady" userId="9ee3eb7d-2b27-48a9-886d-d3a15ae2f35a" providerId="ADAL" clId="{58D5B803-17A1-45CD-A102-339C8AD04EE7}" dt="2023-08-08T00:31:07.405" v="513" actId="20577"/>
        <pc:sldMkLst>
          <pc:docMk/>
          <pc:sldMk cId="1713528108" sldId="261"/>
        </pc:sldMkLst>
      </pc:sldChg>
      <pc:sldChg chg="modSp mod ord">
        <pc:chgData name="Kristin Mullady" userId="9ee3eb7d-2b27-48a9-886d-d3a15ae2f35a" providerId="ADAL" clId="{58D5B803-17A1-45CD-A102-339C8AD04EE7}" dt="2023-08-08T14:51:35.779" v="515"/>
        <pc:sldMkLst>
          <pc:docMk/>
          <pc:sldMk cId="2087769614" sldId="262"/>
        </pc:sldMkLst>
      </pc:sldChg>
      <pc:sldChg chg="addSp delSp modSp new mod">
        <pc:chgData name="Kristin Mullady" userId="9ee3eb7d-2b27-48a9-886d-d3a15ae2f35a" providerId="ADAL" clId="{58D5B803-17A1-45CD-A102-339C8AD04EE7}" dt="2023-08-08T15:56:51.662" v="898" actId="1076"/>
        <pc:sldMkLst>
          <pc:docMk/>
          <pc:sldMk cId="337167174" sldId="263"/>
        </pc:sldMkLst>
      </pc:sldChg>
      <pc:sldChg chg="addSp delSp modSp new mod setBg">
        <pc:chgData name="Kristin Mullady" userId="9ee3eb7d-2b27-48a9-886d-d3a15ae2f35a" providerId="ADAL" clId="{58D5B803-17A1-45CD-A102-339C8AD04EE7}" dt="2023-08-08T15:16:26.302" v="803" actId="1076"/>
        <pc:sldMkLst>
          <pc:docMk/>
          <pc:sldMk cId="2066659321" sldId="264"/>
        </pc:sldMkLst>
      </pc:sldChg>
      <pc:sldChg chg="addSp delSp modSp new mod setBg setClrOvrMap">
        <pc:chgData name="Kristin Mullady" userId="9ee3eb7d-2b27-48a9-886d-d3a15ae2f35a" providerId="ADAL" clId="{58D5B803-17A1-45CD-A102-339C8AD04EE7}" dt="2023-08-08T15:19:40.964" v="836" actId="14100"/>
        <pc:sldMkLst>
          <pc:docMk/>
          <pc:sldMk cId="547815246" sldId="265"/>
        </pc:sldMkLst>
      </pc:sldChg>
      <pc:sldChg chg="addSp modSp new mod">
        <pc:chgData name="Kristin Mullady" userId="9ee3eb7d-2b27-48a9-886d-d3a15ae2f35a" providerId="ADAL" clId="{58D5B803-17A1-45CD-A102-339C8AD04EE7}" dt="2023-08-08T15:47:12.399" v="847" actId="1076"/>
        <pc:sldMkLst>
          <pc:docMk/>
          <pc:sldMk cId="3725946705" sldId="266"/>
        </pc:sldMkLst>
      </pc:sldChg>
      <pc:sldChg chg="addSp delSp modSp new mod setBg setClrOvrMap">
        <pc:chgData name="Kristin Mullady" userId="9ee3eb7d-2b27-48a9-886d-d3a15ae2f35a" providerId="ADAL" clId="{58D5B803-17A1-45CD-A102-339C8AD04EE7}" dt="2023-08-08T15:50:32.910" v="888" actId="255"/>
        <pc:sldMkLst>
          <pc:docMk/>
          <pc:sldMk cId="1538737376" sldId="267"/>
        </pc:sldMkLst>
      </pc:sldChg>
      <pc:sldChg chg="addSp modSp new mod setBg">
        <pc:chgData name="Kristin Mullady" userId="9ee3eb7d-2b27-48a9-886d-d3a15ae2f35a" providerId="ADAL" clId="{58D5B803-17A1-45CD-A102-339C8AD04EE7}" dt="2023-08-08T15:51:43.721" v="892" actId="255"/>
        <pc:sldMkLst>
          <pc:docMk/>
          <pc:sldMk cId="2980216151" sldId="268"/>
        </pc:sldMkLst>
      </pc:sldChg>
      <pc:sldChg chg="addSp modSp new mod setBg">
        <pc:chgData name="Kristin Mullady" userId="9ee3eb7d-2b27-48a9-886d-d3a15ae2f35a" providerId="ADAL" clId="{58D5B803-17A1-45CD-A102-339C8AD04EE7}" dt="2023-08-08T15:53:57.656" v="895" actId="26606"/>
        <pc:sldMkLst>
          <pc:docMk/>
          <pc:sldMk cId="3520829560" sldId="269"/>
        </pc:sldMkLst>
      </pc:sldChg>
      <pc:sldChg chg="addSp delSp modSp new mod setBg setClrOvrMap">
        <pc:chgData name="Kristin Mullady" userId="9ee3eb7d-2b27-48a9-886d-d3a15ae2f35a" providerId="ADAL" clId="{58D5B803-17A1-45CD-A102-339C8AD04EE7}" dt="2023-08-08T16:05:05.067" v="1006" actId="1076"/>
        <pc:sldMkLst>
          <pc:docMk/>
          <pc:sldMk cId="2723017056" sldId="270"/>
        </pc:sldMkLst>
      </pc:sldChg>
      <pc:sldChg chg="addSp modSp new mod setBg addAnim setClrOvrMap">
        <pc:chgData name="Kristin Mullady" userId="9ee3eb7d-2b27-48a9-886d-d3a15ae2f35a" providerId="ADAL" clId="{58D5B803-17A1-45CD-A102-339C8AD04EE7}" dt="2023-08-08T16:00:14.375" v="994" actId="1076"/>
        <pc:sldMkLst>
          <pc:docMk/>
          <pc:sldMk cId="358778850" sldId="271"/>
        </pc:sldMkLst>
      </pc:sldChg>
    </pc:docChg>
  </pc:docChgLst>
  <pc:docChgLst>
    <pc:chgData name="Kristin Mullady" userId="S::kristinm@pnwfcu.org::9ee3eb7d-2b27-48a9-886d-d3a15ae2f35a" providerId="AD" clId="Web-{52CE0685-C9DD-4F5C-94F5-655B17BEB612}"/>
    <pc:docChg chg="modSld">
      <pc:chgData name="Kristin Mullady" userId="S::kristinm@pnwfcu.org::9ee3eb7d-2b27-48a9-886d-d3a15ae2f35a" providerId="AD" clId="Web-{52CE0685-C9DD-4F5C-94F5-655B17BEB612}" dt="2023-08-04T18:09:58.292" v="2"/>
      <pc:docMkLst>
        <pc:docMk/>
      </pc:docMkLst>
      <pc:sldChg chg="addSp">
        <pc:chgData name="Kristin Mullady" userId="S::kristinm@pnwfcu.org::9ee3eb7d-2b27-48a9-886d-d3a15ae2f35a" providerId="AD" clId="Web-{52CE0685-C9DD-4F5C-94F5-655B17BEB612}" dt="2023-08-04T18:09:44.401" v="0"/>
        <pc:sldMkLst>
          <pc:docMk/>
          <pc:sldMk cId="3925284652" sldId="260"/>
        </pc:sldMkLst>
      </pc:sldChg>
      <pc:sldChg chg="addSp">
        <pc:chgData name="Kristin Mullady" userId="S::kristinm@pnwfcu.org::9ee3eb7d-2b27-48a9-886d-d3a15ae2f35a" providerId="AD" clId="Web-{52CE0685-C9DD-4F5C-94F5-655B17BEB612}" dt="2023-08-04T18:09:50.667" v="1"/>
        <pc:sldMkLst>
          <pc:docMk/>
          <pc:sldMk cId="1713528108" sldId="261"/>
        </pc:sldMkLst>
      </pc:sldChg>
      <pc:sldChg chg="addSp">
        <pc:chgData name="Kristin Mullady" userId="S::kristinm@pnwfcu.org::9ee3eb7d-2b27-48a9-886d-d3a15ae2f35a" providerId="AD" clId="Web-{52CE0685-C9DD-4F5C-94F5-655B17BEB612}" dt="2023-08-04T18:09:58.292" v="2"/>
        <pc:sldMkLst>
          <pc:docMk/>
          <pc:sldMk cId="2087769614" sldId="262"/>
        </pc:sldMkLst>
      </pc:sldChg>
    </pc:docChg>
  </pc:docChgLst>
  <pc:docChgLst>
    <pc:chgData name="Julia Anderson" userId="98ac8401-bc53-47f2-a744-2b2a0e764056" providerId="ADAL" clId="{4E23B7B1-C3B8-4D7C-A441-B6F49696C189}"/>
    <pc:docChg chg="custSel modSld">
      <pc:chgData name="Julia Anderson" userId="98ac8401-bc53-47f2-a744-2b2a0e764056" providerId="ADAL" clId="{4E23B7B1-C3B8-4D7C-A441-B6F49696C189}" dt="2025-04-03T22:55:00.344" v="14" actId="14100"/>
      <pc:docMkLst>
        <pc:docMk/>
      </pc:docMkLst>
      <pc:sldChg chg="modSp">
        <pc:chgData name="Julia Anderson" userId="98ac8401-bc53-47f2-a744-2b2a0e764056" providerId="ADAL" clId="{4E23B7B1-C3B8-4D7C-A441-B6F49696C189}" dt="2025-04-03T22:53:20.434" v="8" actId="20577"/>
        <pc:sldMkLst>
          <pc:docMk/>
          <pc:sldMk cId="337167174" sldId="263"/>
        </pc:sldMkLst>
        <pc:graphicFrameChg chg="mod">
          <ac:chgData name="Julia Anderson" userId="98ac8401-bc53-47f2-a744-2b2a0e764056" providerId="ADAL" clId="{4E23B7B1-C3B8-4D7C-A441-B6F49696C189}" dt="2025-04-03T22:53:20.434" v="8" actId="20577"/>
          <ac:graphicFrameMkLst>
            <pc:docMk/>
            <pc:sldMk cId="337167174" sldId="263"/>
            <ac:graphicFrameMk id="6" creationId="{E345C0C0-A732-0B1B-18C2-6A9FFB721889}"/>
          </ac:graphicFrameMkLst>
        </pc:graphicFrameChg>
      </pc:sldChg>
      <pc:sldChg chg="modSp mod">
        <pc:chgData name="Julia Anderson" userId="98ac8401-bc53-47f2-a744-2b2a0e764056" providerId="ADAL" clId="{4E23B7B1-C3B8-4D7C-A441-B6F49696C189}" dt="2025-04-03T22:55:00.344" v="14" actId="14100"/>
        <pc:sldMkLst>
          <pc:docMk/>
          <pc:sldMk cId="358778850" sldId="271"/>
        </pc:sldMkLst>
        <pc:spChg chg="mod">
          <ac:chgData name="Julia Anderson" userId="98ac8401-bc53-47f2-a744-2b2a0e764056" providerId="ADAL" clId="{4E23B7B1-C3B8-4D7C-A441-B6F49696C189}" dt="2025-04-03T22:54:57.594" v="13" actId="1076"/>
          <ac:spMkLst>
            <pc:docMk/>
            <pc:sldMk cId="358778850" sldId="271"/>
            <ac:spMk id="2" creationId="{F01EC99D-BD06-FA9E-B0AC-2DCF0F108E2F}"/>
          </ac:spMkLst>
        </pc:spChg>
        <pc:picChg chg="mod">
          <ac:chgData name="Julia Anderson" userId="98ac8401-bc53-47f2-a744-2b2a0e764056" providerId="ADAL" clId="{4E23B7B1-C3B8-4D7C-A441-B6F49696C189}" dt="2025-04-03T22:55:00.344" v="14" actId="14100"/>
          <ac:picMkLst>
            <pc:docMk/>
            <pc:sldMk cId="358778850" sldId="271"/>
            <ac:picMk id="4" creationId="{24069C68-EA51-DC00-FF6D-7053A63E8C9F}"/>
          </ac:picMkLst>
        </pc:picChg>
      </pc:sldChg>
    </pc:docChg>
  </pc:docChgLst>
  <pc:docChgLst>
    <pc:chgData name="Kristin Mullady" userId="9ee3eb7d-2b27-48a9-886d-d3a15ae2f35a" providerId="ADAL" clId="{27046DD1-EFA9-41C9-881C-20E9B9B475CF}"/>
    <pc:docChg chg="modSld">
      <pc:chgData name="Kristin Mullady" userId="9ee3eb7d-2b27-48a9-886d-d3a15ae2f35a" providerId="ADAL" clId="{27046DD1-EFA9-41C9-881C-20E9B9B475CF}" dt="2025-03-11T22:30:36.294" v="69" actId="20577"/>
      <pc:docMkLst>
        <pc:docMk/>
      </pc:docMkLst>
      <pc:sldChg chg="modSp mod">
        <pc:chgData name="Kristin Mullady" userId="9ee3eb7d-2b27-48a9-886d-d3a15ae2f35a" providerId="ADAL" clId="{27046DD1-EFA9-41C9-881C-20E9B9B475CF}" dt="2025-03-11T22:26:03.314" v="56" actId="20577"/>
        <pc:sldMkLst>
          <pc:docMk/>
          <pc:sldMk cId="4180406608" sldId="258"/>
        </pc:sldMkLst>
        <pc:spChg chg="mod">
          <ac:chgData name="Kristin Mullady" userId="9ee3eb7d-2b27-48a9-886d-d3a15ae2f35a" providerId="ADAL" clId="{27046DD1-EFA9-41C9-881C-20E9B9B475CF}" dt="2025-03-11T22:26:03.314" v="56" actId="20577"/>
          <ac:spMkLst>
            <pc:docMk/>
            <pc:sldMk cId="4180406608" sldId="258"/>
            <ac:spMk id="3" creationId="{E7BF4596-3E65-BDAB-EB6B-598178D92524}"/>
          </ac:spMkLst>
        </pc:spChg>
      </pc:sldChg>
      <pc:sldChg chg="modSp mod">
        <pc:chgData name="Kristin Mullady" userId="9ee3eb7d-2b27-48a9-886d-d3a15ae2f35a" providerId="ADAL" clId="{27046DD1-EFA9-41C9-881C-20E9B9B475CF}" dt="2025-03-11T22:30:36.294" v="69" actId="20577"/>
        <pc:sldMkLst>
          <pc:docMk/>
          <pc:sldMk cId="547815246" sldId="265"/>
        </pc:sldMkLst>
        <pc:spChg chg="mod">
          <ac:chgData name="Kristin Mullady" userId="9ee3eb7d-2b27-48a9-886d-d3a15ae2f35a" providerId="ADAL" clId="{27046DD1-EFA9-41C9-881C-20E9B9B475CF}" dt="2025-03-11T22:30:36.294" v="69" actId="20577"/>
          <ac:spMkLst>
            <pc:docMk/>
            <pc:sldMk cId="547815246" sldId="265"/>
            <ac:spMk id="3" creationId="{B8A6D35B-B3F8-DE67-F30C-9F87E083ECB1}"/>
          </ac:spMkLst>
        </pc:spChg>
      </pc:sldChg>
    </pc:docChg>
  </pc:docChgLst>
  <pc:docChgLst>
    <pc:chgData name="Kristin Mullady" userId="9ee3eb7d-2b27-48a9-886d-d3a15ae2f35a" providerId="ADAL" clId="{D87C621B-DCEF-45A2-BC40-22FAF9D5EB12}"/>
    <pc:docChg chg="undo custSel addSld modSld addMainMaster delMainMaster">
      <pc:chgData name="Kristin Mullady" userId="9ee3eb7d-2b27-48a9-886d-d3a15ae2f35a" providerId="ADAL" clId="{D87C621B-DCEF-45A2-BC40-22FAF9D5EB12}" dt="2023-07-18T15:51:42.701" v="634" actId="680"/>
      <pc:docMkLst>
        <pc:docMk/>
      </pc:docMkLst>
      <pc:sldChg chg="addSp delSp modSp new mod setBg modClrScheme chgLayout">
        <pc:chgData name="Kristin Mullady" userId="9ee3eb7d-2b27-48a9-886d-d3a15ae2f35a" providerId="ADAL" clId="{D87C621B-DCEF-45A2-BC40-22FAF9D5EB12}" dt="2023-07-17T18:28:26.882" v="441" actId="1076"/>
        <pc:sldMkLst>
          <pc:docMk/>
          <pc:sldMk cId="2588873508" sldId="256"/>
        </pc:sldMkLst>
      </pc:sldChg>
      <pc:sldChg chg="addSp modSp new mod">
        <pc:chgData name="Kristin Mullady" userId="9ee3eb7d-2b27-48a9-886d-d3a15ae2f35a" providerId="ADAL" clId="{D87C621B-DCEF-45A2-BC40-22FAF9D5EB12}" dt="2023-07-17T18:28:08.293" v="437"/>
        <pc:sldMkLst>
          <pc:docMk/>
          <pc:sldMk cId="1881445729" sldId="257"/>
        </pc:sldMkLst>
      </pc:sldChg>
      <pc:sldChg chg="addSp modSp new mod">
        <pc:chgData name="Kristin Mullady" userId="9ee3eb7d-2b27-48a9-886d-d3a15ae2f35a" providerId="ADAL" clId="{D87C621B-DCEF-45A2-BC40-22FAF9D5EB12}" dt="2023-07-17T18:28:01.572" v="436"/>
        <pc:sldMkLst>
          <pc:docMk/>
          <pc:sldMk cId="4180406608" sldId="258"/>
        </pc:sldMkLst>
      </pc:sldChg>
      <pc:sldChg chg="addSp modSp new mod">
        <pc:chgData name="Kristin Mullady" userId="9ee3eb7d-2b27-48a9-886d-d3a15ae2f35a" providerId="ADAL" clId="{D87C621B-DCEF-45A2-BC40-22FAF9D5EB12}" dt="2023-07-17T18:27:52.211" v="435" actId="1076"/>
        <pc:sldMkLst>
          <pc:docMk/>
          <pc:sldMk cId="2022403807" sldId="259"/>
        </pc:sldMkLst>
      </pc:sldChg>
      <pc:sldChg chg="modSp new mod">
        <pc:chgData name="Kristin Mullady" userId="9ee3eb7d-2b27-48a9-886d-d3a15ae2f35a" providerId="ADAL" clId="{D87C621B-DCEF-45A2-BC40-22FAF9D5EB12}" dt="2023-07-18T15:48:05.224" v="471" actId="20577"/>
        <pc:sldMkLst>
          <pc:docMk/>
          <pc:sldMk cId="3925284652" sldId="260"/>
        </pc:sldMkLst>
      </pc:sldChg>
      <pc:sldChg chg="addSp delSp modSp new mod">
        <pc:chgData name="Kristin Mullady" userId="9ee3eb7d-2b27-48a9-886d-d3a15ae2f35a" providerId="ADAL" clId="{D87C621B-DCEF-45A2-BC40-22FAF9D5EB12}" dt="2023-07-18T15:50:59.443" v="633" actId="20577"/>
        <pc:sldMkLst>
          <pc:docMk/>
          <pc:sldMk cId="1713528108" sldId="261"/>
        </pc:sldMkLst>
      </pc:sldChg>
      <pc:sldChg chg="new">
        <pc:chgData name="Kristin Mullady" userId="9ee3eb7d-2b27-48a9-886d-d3a15ae2f35a" providerId="ADAL" clId="{D87C621B-DCEF-45A2-BC40-22FAF9D5EB12}" dt="2023-07-18T15:51:42.701" v="634" actId="680"/>
        <pc:sldMkLst>
          <pc:docMk/>
          <pc:sldMk cId="2087769614" sldId="262"/>
        </pc:sldMkLst>
      </pc:sldChg>
      <pc:sldMasterChg chg="add del addSldLayout delSldLayout">
        <pc:chgData name="Kristin Mullady" userId="9ee3eb7d-2b27-48a9-886d-d3a15ae2f35a" providerId="ADAL" clId="{D87C621B-DCEF-45A2-BC40-22FAF9D5EB12}" dt="2023-07-17T18:19:05.429" v="66" actId="26606"/>
        <pc:sldMasterMkLst>
          <pc:docMk/>
          <pc:sldMasterMk cId="2460954070" sldId="2147483660"/>
        </pc:sldMasterMkLst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2385387890" sldId="2147483661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949138452" sldId="2147483662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2591524520" sldId="2147483663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1203092039" sldId="2147483664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3733172339" sldId="2147483665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3210312558" sldId="2147483666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3146388984" sldId="2147483667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3171841454" sldId="2147483668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1718958274" sldId="2147483669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2202905451" sldId="2147483670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addSldLayout">
        <pc:chgData name="Kristin Mullady" userId="9ee3eb7d-2b27-48a9-886d-d3a15ae2f35a" providerId="ADAL" clId="{D87C621B-DCEF-45A2-BC40-22FAF9D5EB12}" dt="2023-07-17T18:19:05.429" v="66" actId="26606"/>
        <pc:sldMasterMkLst>
          <pc:docMk/>
          <pc:sldMasterMk cId="3899742306" sldId="2147483698"/>
        </pc:sldMasterMkLst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2575131919" sldId="2147483687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710683999" sldId="2147483688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611468152" sldId="2147483689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1272373344" sldId="2147483690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3878847961" sldId="2147483691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3363628998" sldId="2147483692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4141934970" sldId="2147483693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3437869389" sldId="2147483694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225395026" sldId="2147483695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2377853954" sldId="2147483696"/>
          </pc:sldLayoutMkLst>
        </pc:sldLayoutChg>
        <pc:sldLayoutChg chg="add">
          <pc:chgData name="Kristin Mullady" userId="9ee3eb7d-2b27-48a9-886d-d3a15ae2f35a" providerId="ADAL" clId="{D87C621B-DCEF-45A2-BC40-22FAF9D5EB12}" dt="2023-07-17T18:19:05.429" v="66" actId="26606"/>
          <pc:sldLayoutMkLst>
            <pc:docMk/>
            <pc:sldMasterMk cId="3899742306" sldId="2147483698"/>
            <pc:sldLayoutMk cId="2572254548" sldId="2147483697"/>
          </pc:sldLayoutMkLst>
        </pc:sldLayoutChg>
      </pc:sldMasterChg>
      <pc:sldMasterChg chg="add del addSldLayout delSldLayout">
        <pc:chgData name="Kristin Mullady" userId="9ee3eb7d-2b27-48a9-886d-d3a15ae2f35a" providerId="ADAL" clId="{D87C621B-DCEF-45A2-BC40-22FAF9D5EB12}" dt="2023-07-17T18:19:05.368" v="65" actId="26606"/>
        <pc:sldMasterMkLst>
          <pc:docMk/>
          <pc:sldMasterMk cId="2356305824" sldId="2147483763"/>
        </pc:sldMasterMkLst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3269887896" sldId="2147483752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947271146" sldId="2147483753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1592121115" sldId="2147483754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2802650254" sldId="2147483755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2410615790" sldId="2147483756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509600246" sldId="2147483757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2430419515" sldId="2147483758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3164778645" sldId="2147483759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3875677726" sldId="2147483760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4080572898" sldId="2147483761"/>
          </pc:sldLayoutMkLst>
        </pc:sldLayoutChg>
        <pc:sldLayoutChg chg="add del">
          <pc:chgData name="Kristin Mullady" userId="9ee3eb7d-2b27-48a9-886d-d3a15ae2f35a" providerId="ADAL" clId="{D87C621B-DCEF-45A2-BC40-22FAF9D5EB12}" dt="2023-07-17T18:19:05.368" v="65" actId="26606"/>
          <pc:sldLayoutMkLst>
            <pc:docMk/>
            <pc:sldMasterMk cId="2356305824" sldId="2147483763"/>
            <pc:sldLayoutMk cId="4284587439" sldId="2147483762"/>
          </pc:sldLayoutMkLst>
        </pc:sldLayoutChg>
      </pc:sldMasterChg>
    </pc:docChg>
  </pc:docChgLst>
  <pc:docChgLst>
    <pc:chgData name="Kristin Mullady" userId="9ee3eb7d-2b27-48a9-886d-d3a15ae2f35a" providerId="ADAL" clId="{8C8364D9-A4FD-46E7-ADE8-D924696D7BE2}"/>
    <pc:docChg chg="undo custSel modSld">
      <pc:chgData name="Kristin Mullady" userId="9ee3eb7d-2b27-48a9-886d-d3a15ae2f35a" providerId="ADAL" clId="{8C8364D9-A4FD-46E7-ADE8-D924696D7BE2}" dt="2023-09-20T19:14:45.654" v="124" actId="20577"/>
      <pc:docMkLst>
        <pc:docMk/>
      </pc:docMkLst>
      <pc:sldChg chg="modSp mod">
        <pc:chgData name="Kristin Mullady" userId="9ee3eb7d-2b27-48a9-886d-d3a15ae2f35a" providerId="ADAL" clId="{8C8364D9-A4FD-46E7-ADE8-D924696D7BE2}" dt="2023-09-19T22:28:25.801" v="36" actId="20577"/>
        <pc:sldMkLst>
          <pc:docMk/>
          <pc:sldMk cId="1881445729" sldId="257"/>
        </pc:sldMkLst>
      </pc:sldChg>
      <pc:sldChg chg="modSp mod">
        <pc:chgData name="Kristin Mullady" userId="9ee3eb7d-2b27-48a9-886d-d3a15ae2f35a" providerId="ADAL" clId="{8C8364D9-A4FD-46E7-ADE8-D924696D7BE2}" dt="2023-09-20T19:04:21.580" v="104" actId="20577"/>
        <pc:sldMkLst>
          <pc:docMk/>
          <pc:sldMk cId="3925284652" sldId="260"/>
        </pc:sldMkLst>
      </pc:sldChg>
      <pc:sldChg chg="modSp mod">
        <pc:chgData name="Kristin Mullady" userId="9ee3eb7d-2b27-48a9-886d-d3a15ae2f35a" providerId="ADAL" clId="{8C8364D9-A4FD-46E7-ADE8-D924696D7BE2}" dt="2023-09-20T19:05:02.190" v="115" actId="20577"/>
        <pc:sldMkLst>
          <pc:docMk/>
          <pc:sldMk cId="2087769614" sldId="262"/>
        </pc:sldMkLst>
      </pc:sldChg>
      <pc:sldChg chg="modSp mod">
        <pc:chgData name="Kristin Mullady" userId="9ee3eb7d-2b27-48a9-886d-d3a15ae2f35a" providerId="ADAL" clId="{8C8364D9-A4FD-46E7-ADE8-D924696D7BE2}" dt="2023-09-20T19:09:24.412" v="122" actId="1076"/>
        <pc:sldMkLst>
          <pc:docMk/>
          <pc:sldMk cId="547815246" sldId="265"/>
        </pc:sldMkLst>
      </pc:sldChg>
      <pc:sldChg chg="modSp mod">
        <pc:chgData name="Kristin Mullady" userId="9ee3eb7d-2b27-48a9-886d-d3a15ae2f35a" providerId="ADAL" clId="{8C8364D9-A4FD-46E7-ADE8-D924696D7BE2}" dt="2023-09-20T19:14:45.654" v="124" actId="20577"/>
        <pc:sldMkLst>
          <pc:docMk/>
          <pc:sldMk cId="2980216151" sldId="268"/>
        </pc:sldMkLst>
      </pc:sldChg>
    </pc:docChg>
  </pc:docChgLst>
  <pc:docChgLst>
    <pc:chgData name="Julia Anderson" userId="S::juliaa@pnwfcu.org::98ac8401-bc53-47f2-a744-2b2a0e764056" providerId="AD" clId="Web-{2894E8E5-D4D3-3187-C07C-8C04ECA7F587}"/>
    <pc:docChg chg="modSld">
      <pc:chgData name="Julia Anderson" userId="S::juliaa@pnwfcu.org::98ac8401-bc53-47f2-a744-2b2a0e764056" providerId="AD" clId="Web-{2894E8E5-D4D3-3187-C07C-8C04ECA7F587}" dt="2025-04-03T22:52:25.677" v="31" actId="20577"/>
      <pc:docMkLst>
        <pc:docMk/>
      </pc:docMkLst>
      <pc:sldChg chg="modSp">
        <pc:chgData name="Julia Anderson" userId="S::juliaa@pnwfcu.org::98ac8401-bc53-47f2-a744-2b2a0e764056" providerId="AD" clId="Web-{2894E8E5-D4D3-3187-C07C-8C04ECA7F587}" dt="2025-04-03T22:32:14.755" v="1" actId="20577"/>
        <pc:sldMkLst>
          <pc:docMk/>
          <pc:sldMk cId="1881445729" sldId="257"/>
        </pc:sldMkLst>
        <pc:spChg chg="mod">
          <ac:chgData name="Julia Anderson" userId="S::juliaa@pnwfcu.org::98ac8401-bc53-47f2-a744-2b2a0e764056" providerId="AD" clId="Web-{2894E8E5-D4D3-3187-C07C-8C04ECA7F587}" dt="2025-04-03T22:32:14.755" v="1" actId="20577"/>
          <ac:spMkLst>
            <pc:docMk/>
            <pc:sldMk cId="1881445729" sldId="257"/>
            <ac:spMk id="3" creationId="{F06E05A1-02C7-C36D-694B-06E5DB91E315}"/>
          </ac:spMkLst>
        </pc:spChg>
      </pc:sldChg>
      <pc:sldChg chg="modSp">
        <pc:chgData name="Julia Anderson" userId="S::juliaa@pnwfcu.org::98ac8401-bc53-47f2-a744-2b2a0e764056" providerId="AD" clId="Web-{2894E8E5-D4D3-3187-C07C-8C04ECA7F587}" dt="2025-04-03T22:45:33.359" v="9" actId="1076"/>
        <pc:sldMkLst>
          <pc:docMk/>
          <pc:sldMk cId="1713528108" sldId="261"/>
        </pc:sldMkLst>
        <pc:spChg chg="mod">
          <ac:chgData name="Julia Anderson" userId="S::juliaa@pnwfcu.org::98ac8401-bc53-47f2-a744-2b2a0e764056" providerId="AD" clId="Web-{2894E8E5-D4D3-3187-C07C-8C04ECA7F587}" dt="2025-04-03T22:45:33.359" v="9" actId="1076"/>
          <ac:spMkLst>
            <pc:docMk/>
            <pc:sldMk cId="1713528108" sldId="261"/>
            <ac:spMk id="3" creationId="{CE727673-8C98-1673-ACCF-7CD1EA3CF3FE}"/>
          </ac:spMkLst>
        </pc:spChg>
      </pc:sldChg>
      <pc:sldChg chg="modSp">
        <pc:chgData name="Julia Anderson" userId="S::juliaa@pnwfcu.org::98ac8401-bc53-47f2-a744-2b2a0e764056" providerId="AD" clId="Web-{2894E8E5-D4D3-3187-C07C-8C04ECA7F587}" dt="2025-04-03T22:44:52.624" v="6" actId="20577"/>
        <pc:sldMkLst>
          <pc:docMk/>
          <pc:sldMk cId="2087769614" sldId="262"/>
        </pc:sldMkLst>
        <pc:spChg chg="mod">
          <ac:chgData name="Julia Anderson" userId="S::juliaa@pnwfcu.org::98ac8401-bc53-47f2-a744-2b2a0e764056" providerId="AD" clId="Web-{2894E8E5-D4D3-3187-C07C-8C04ECA7F587}" dt="2025-04-03T22:44:52.624" v="6" actId="20577"/>
          <ac:spMkLst>
            <pc:docMk/>
            <pc:sldMk cId="2087769614" sldId="262"/>
            <ac:spMk id="3" creationId="{C2DF69EF-EFD7-57A2-57C9-B20A055A847A}"/>
          </ac:spMkLst>
        </pc:spChg>
      </pc:sldChg>
      <pc:sldChg chg="modSp">
        <pc:chgData name="Julia Anderson" userId="S::juliaa@pnwfcu.org::98ac8401-bc53-47f2-a744-2b2a0e764056" providerId="AD" clId="Web-{2894E8E5-D4D3-3187-C07C-8C04ECA7F587}" dt="2025-04-03T22:52:25.677" v="31" actId="20577"/>
        <pc:sldMkLst>
          <pc:docMk/>
          <pc:sldMk cId="337167174" sldId="263"/>
        </pc:sldMkLst>
        <pc:graphicFrameChg chg="modGraphic">
          <ac:chgData name="Julia Anderson" userId="S::juliaa@pnwfcu.org::98ac8401-bc53-47f2-a744-2b2a0e764056" providerId="AD" clId="Web-{2894E8E5-D4D3-3187-C07C-8C04ECA7F587}" dt="2025-04-03T22:52:25.677" v="31" actId="20577"/>
          <ac:graphicFrameMkLst>
            <pc:docMk/>
            <pc:sldMk cId="337167174" sldId="263"/>
            <ac:graphicFrameMk id="6" creationId="{E345C0C0-A732-0B1B-18C2-6A9FFB721889}"/>
          </ac:graphicFrameMkLst>
        </pc:graphicFrameChg>
      </pc:sldChg>
      <pc:sldChg chg="modSp">
        <pc:chgData name="Julia Anderson" userId="S::juliaa@pnwfcu.org::98ac8401-bc53-47f2-a744-2b2a0e764056" providerId="AD" clId="Web-{2894E8E5-D4D3-3187-C07C-8C04ECA7F587}" dt="2025-04-03T22:47:47.267" v="24" actId="20577"/>
        <pc:sldMkLst>
          <pc:docMk/>
          <pc:sldMk cId="2066659321" sldId="264"/>
        </pc:sldMkLst>
        <pc:spChg chg="mod">
          <ac:chgData name="Julia Anderson" userId="S::juliaa@pnwfcu.org::98ac8401-bc53-47f2-a744-2b2a0e764056" providerId="AD" clId="Web-{2894E8E5-D4D3-3187-C07C-8C04ECA7F587}" dt="2025-04-03T22:47:47.267" v="24" actId="20577"/>
          <ac:spMkLst>
            <pc:docMk/>
            <pc:sldMk cId="2066659321" sldId="264"/>
            <ac:spMk id="3" creationId="{218D66C1-E5F7-D5AB-34F3-851ED4B01A3C}"/>
          </ac:spMkLst>
        </pc:spChg>
      </pc:sldChg>
      <pc:sldChg chg="modSp">
        <pc:chgData name="Julia Anderson" userId="S::juliaa@pnwfcu.org::98ac8401-bc53-47f2-a744-2b2a0e764056" providerId="AD" clId="Web-{2894E8E5-D4D3-3187-C07C-8C04ECA7F587}" dt="2025-04-03T22:48:59.205" v="26" actId="20577"/>
        <pc:sldMkLst>
          <pc:docMk/>
          <pc:sldMk cId="547815246" sldId="265"/>
        </pc:sldMkLst>
        <pc:spChg chg="mod">
          <ac:chgData name="Julia Anderson" userId="S::juliaa@pnwfcu.org::98ac8401-bc53-47f2-a744-2b2a0e764056" providerId="AD" clId="Web-{2894E8E5-D4D3-3187-C07C-8C04ECA7F587}" dt="2025-04-03T22:48:59.205" v="26" actId="20577"/>
          <ac:spMkLst>
            <pc:docMk/>
            <pc:sldMk cId="547815246" sldId="265"/>
            <ac:spMk id="3" creationId="{B8A6D35B-B3F8-DE67-F30C-9F87E083ECB1}"/>
          </ac:spMkLst>
        </pc:spChg>
      </pc:sldChg>
      <pc:sldChg chg="modSp">
        <pc:chgData name="Julia Anderson" userId="S::juliaa@pnwfcu.org::98ac8401-bc53-47f2-a744-2b2a0e764056" providerId="AD" clId="Web-{2894E8E5-D4D3-3187-C07C-8C04ECA7F587}" dt="2025-04-03T22:51:53.942" v="29" actId="20577"/>
        <pc:sldMkLst>
          <pc:docMk/>
          <pc:sldMk cId="2980216151" sldId="268"/>
        </pc:sldMkLst>
        <pc:spChg chg="mod">
          <ac:chgData name="Julia Anderson" userId="S::juliaa@pnwfcu.org::98ac8401-bc53-47f2-a744-2b2a0e764056" providerId="AD" clId="Web-{2894E8E5-D4D3-3187-C07C-8C04ECA7F587}" dt="2025-04-03T22:51:53.942" v="29" actId="20577"/>
          <ac:spMkLst>
            <pc:docMk/>
            <pc:sldMk cId="2980216151" sldId="268"/>
            <ac:spMk id="3" creationId="{87276171-89F1-7B71-0340-0EEB498DC98D}"/>
          </ac:spMkLst>
        </pc:spChg>
      </pc:sldChg>
    </pc:docChg>
  </pc:docChgLst>
  <pc:docChgLst>
    <pc:chgData name="Dana Eaton" userId="8614084c-06b3-4a31-8b32-650a0abe0a18" providerId="ADAL" clId="{75AD44A4-2FF6-4807-A00D-A4EA447C6BAA}"/>
    <pc:docChg chg="modSld">
      <pc:chgData name="Dana Eaton" userId="8614084c-06b3-4a31-8b32-650a0abe0a18" providerId="ADAL" clId="{75AD44A4-2FF6-4807-A00D-A4EA447C6BAA}" dt="2023-09-22T22:11:24.015" v="3" actId="12"/>
      <pc:docMkLst>
        <pc:docMk/>
      </pc:docMkLst>
      <pc:sldChg chg="modSp mod">
        <pc:chgData name="Dana Eaton" userId="8614084c-06b3-4a31-8b32-650a0abe0a18" providerId="ADAL" clId="{75AD44A4-2FF6-4807-A00D-A4EA447C6BAA}" dt="2023-09-22T22:07:50.127" v="0" actId="20577"/>
        <pc:sldMkLst>
          <pc:docMk/>
          <pc:sldMk cId="2087769614" sldId="262"/>
        </pc:sldMkLst>
      </pc:sldChg>
      <pc:sldChg chg="modSp mod">
        <pc:chgData name="Dana Eaton" userId="8614084c-06b3-4a31-8b32-650a0abe0a18" providerId="ADAL" clId="{75AD44A4-2FF6-4807-A00D-A4EA447C6BAA}" dt="2023-09-22T22:11:24.015" v="3" actId="12"/>
        <pc:sldMkLst>
          <pc:docMk/>
          <pc:sldMk cId="547815246" sldId="265"/>
        </pc:sldMkLst>
      </pc:sldChg>
    </pc:docChg>
  </pc:docChgLst>
  <pc:docChgLst>
    <pc:chgData name="Tara Besore" userId="S::tarab@pnwfcu.org::60162370-98f2-4218-b1f5-504b8d3b00cf" providerId="AD" clId="Web-{41077F15-59F2-4C89-9B50-B8D6D3744C0F}"/>
    <pc:docChg chg="modSld">
      <pc:chgData name="Tara Besore" userId="S::tarab@pnwfcu.org::60162370-98f2-4218-b1f5-504b8d3b00cf" providerId="AD" clId="Web-{41077F15-59F2-4C89-9B50-B8D6D3744C0F}" dt="2023-10-04T16:37:43.172" v="1" actId="20577"/>
      <pc:docMkLst>
        <pc:docMk/>
      </pc:docMkLst>
      <pc:sldChg chg="modSp">
        <pc:chgData name="Tara Besore" userId="S::tarab@pnwfcu.org::60162370-98f2-4218-b1f5-504b8d3b00cf" providerId="AD" clId="Web-{41077F15-59F2-4C89-9B50-B8D6D3744C0F}" dt="2023-10-04T16:37:43.172" v="1" actId="20577"/>
        <pc:sldMkLst>
          <pc:docMk/>
          <pc:sldMk cId="4180406608" sldId="258"/>
        </pc:sldMkLst>
      </pc:sldChg>
    </pc:docChg>
  </pc:docChgLst>
</pc:chgInfo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svg"/><Relationship Id="rId1" Type="http://schemas.openxmlformats.org/officeDocument/2006/relationships/image" Target="../media/image11.png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svg"/><Relationship Id="rId1" Type="http://schemas.openxmlformats.org/officeDocument/2006/relationships/image" Target="../media/image20.png"/><Relationship Id="rId6" Type="http://schemas.openxmlformats.org/officeDocument/2006/relationships/image" Target="../media/image25.sv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352C95-9745-48F7-80D0-336FD3909238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AE559A-16BA-4E12-9B77-966F002D5E90}">
      <dgm:prSet/>
      <dgm:spPr/>
      <dgm:t>
        <a:bodyPr/>
        <a:lstStyle/>
        <a:p>
          <a:r>
            <a:rPr lang="en-US"/>
            <a:t>Amount Owed		30%</a:t>
          </a:r>
        </a:p>
      </dgm:t>
    </dgm:pt>
    <dgm:pt modelId="{D1140589-CB72-498F-AAC9-C786EBD95A6D}" type="parTrans" cxnId="{7E651C15-FCB8-438D-884B-ECE1E6F0CB92}">
      <dgm:prSet/>
      <dgm:spPr/>
      <dgm:t>
        <a:bodyPr/>
        <a:lstStyle/>
        <a:p>
          <a:endParaRPr lang="en-US"/>
        </a:p>
      </dgm:t>
    </dgm:pt>
    <dgm:pt modelId="{88EDC688-0DE1-48BE-B670-98D8E52E31B6}" type="sibTrans" cxnId="{7E651C15-FCB8-438D-884B-ECE1E6F0CB92}">
      <dgm:prSet/>
      <dgm:spPr/>
      <dgm:t>
        <a:bodyPr/>
        <a:lstStyle/>
        <a:p>
          <a:endParaRPr lang="en-US"/>
        </a:p>
      </dgm:t>
    </dgm:pt>
    <dgm:pt modelId="{E37F892D-BD53-4ACD-9118-0760243F7275}">
      <dgm:prSet/>
      <dgm:spPr/>
      <dgm:t>
        <a:bodyPr/>
        <a:lstStyle/>
        <a:p>
          <a:r>
            <a:rPr lang="en-US"/>
            <a:t>New Credit		10%</a:t>
          </a:r>
        </a:p>
      </dgm:t>
    </dgm:pt>
    <dgm:pt modelId="{EE929BA2-3FFB-460C-9040-C703C5666B2C}" type="parTrans" cxnId="{C3F37A5E-B5D4-40D1-A52E-A9356D4991B0}">
      <dgm:prSet/>
      <dgm:spPr/>
      <dgm:t>
        <a:bodyPr/>
        <a:lstStyle/>
        <a:p>
          <a:endParaRPr lang="en-US"/>
        </a:p>
      </dgm:t>
    </dgm:pt>
    <dgm:pt modelId="{2BCF693C-6196-417F-B7E2-6D233CC523DC}" type="sibTrans" cxnId="{C3F37A5E-B5D4-40D1-A52E-A9356D4991B0}">
      <dgm:prSet/>
      <dgm:spPr/>
      <dgm:t>
        <a:bodyPr/>
        <a:lstStyle/>
        <a:p>
          <a:endParaRPr lang="en-US"/>
        </a:p>
      </dgm:t>
    </dgm:pt>
    <dgm:pt modelId="{F8B65294-3D5B-426B-8841-EAF17CBE9CF2}">
      <dgm:prSet/>
      <dgm:spPr/>
      <dgm:t>
        <a:bodyPr/>
        <a:lstStyle/>
        <a:p>
          <a:r>
            <a:rPr lang="en-US"/>
            <a:t>Length of Credit History	15%</a:t>
          </a:r>
        </a:p>
      </dgm:t>
    </dgm:pt>
    <dgm:pt modelId="{5A71285B-9B67-4BA0-87D4-4ECDB8DE54DF}" type="parTrans" cxnId="{E061C141-52D8-4296-A717-D1A735AF24DF}">
      <dgm:prSet/>
      <dgm:spPr/>
      <dgm:t>
        <a:bodyPr/>
        <a:lstStyle/>
        <a:p>
          <a:endParaRPr lang="en-US"/>
        </a:p>
      </dgm:t>
    </dgm:pt>
    <dgm:pt modelId="{BB3B0869-E907-4B31-ACBD-E6E0E63A7799}" type="sibTrans" cxnId="{E061C141-52D8-4296-A717-D1A735AF24DF}">
      <dgm:prSet/>
      <dgm:spPr/>
      <dgm:t>
        <a:bodyPr/>
        <a:lstStyle/>
        <a:p>
          <a:endParaRPr lang="en-US"/>
        </a:p>
      </dgm:t>
    </dgm:pt>
    <dgm:pt modelId="{3F94349C-BC45-4D83-904F-496FC5DEA03C}">
      <dgm:prSet/>
      <dgm:spPr/>
      <dgm:t>
        <a:bodyPr/>
        <a:lstStyle/>
        <a:p>
          <a:r>
            <a:rPr lang="en-US"/>
            <a:t>Types of Credit		10%</a:t>
          </a:r>
        </a:p>
      </dgm:t>
    </dgm:pt>
    <dgm:pt modelId="{1555F6D3-7B24-4086-A142-FF4CC84BA4DA}" type="parTrans" cxnId="{0382DD70-0FDA-42E4-A5DF-7EC134DBA70E}">
      <dgm:prSet/>
      <dgm:spPr/>
      <dgm:t>
        <a:bodyPr/>
        <a:lstStyle/>
        <a:p>
          <a:endParaRPr lang="en-US"/>
        </a:p>
      </dgm:t>
    </dgm:pt>
    <dgm:pt modelId="{4FCFBA89-CB4B-4C71-986E-DF6C87A26951}" type="sibTrans" cxnId="{0382DD70-0FDA-42E4-A5DF-7EC134DBA70E}">
      <dgm:prSet/>
      <dgm:spPr/>
      <dgm:t>
        <a:bodyPr/>
        <a:lstStyle/>
        <a:p>
          <a:endParaRPr lang="en-US"/>
        </a:p>
      </dgm:t>
    </dgm:pt>
    <dgm:pt modelId="{41B36672-6901-42E1-ABD8-8491B3EB6EA5}">
      <dgm:prSet/>
      <dgm:spPr/>
      <dgm:t>
        <a:bodyPr/>
        <a:lstStyle/>
        <a:p>
          <a:r>
            <a:rPr lang="en-US"/>
            <a:t>Payment History		35%</a:t>
          </a:r>
        </a:p>
      </dgm:t>
    </dgm:pt>
    <dgm:pt modelId="{AEB5FFB2-00F3-49FB-8C8D-0C98CF6DABDE}" type="parTrans" cxnId="{D6CCA75A-712C-41A5-BB1B-F5800833D63E}">
      <dgm:prSet/>
      <dgm:spPr/>
      <dgm:t>
        <a:bodyPr/>
        <a:lstStyle/>
        <a:p>
          <a:endParaRPr lang="en-US"/>
        </a:p>
      </dgm:t>
    </dgm:pt>
    <dgm:pt modelId="{A833AA40-F1B2-48C7-917D-C28B30237096}" type="sibTrans" cxnId="{D6CCA75A-712C-41A5-BB1B-F5800833D63E}">
      <dgm:prSet/>
      <dgm:spPr/>
      <dgm:t>
        <a:bodyPr/>
        <a:lstStyle/>
        <a:p>
          <a:endParaRPr lang="en-US"/>
        </a:p>
      </dgm:t>
    </dgm:pt>
    <dgm:pt modelId="{F70BFDD2-1A71-4653-A20D-602E165EED1D}" type="pres">
      <dgm:prSet presAssocID="{B5352C95-9745-48F7-80D0-336FD3909238}" presName="vert0" presStyleCnt="0">
        <dgm:presLayoutVars>
          <dgm:dir/>
          <dgm:animOne val="branch"/>
          <dgm:animLvl val="lvl"/>
        </dgm:presLayoutVars>
      </dgm:prSet>
      <dgm:spPr/>
    </dgm:pt>
    <dgm:pt modelId="{E7EB43BB-395A-4485-863D-0843708779DE}" type="pres">
      <dgm:prSet presAssocID="{12AE559A-16BA-4E12-9B77-966F002D5E90}" presName="thickLine" presStyleLbl="alignNode1" presStyleIdx="0" presStyleCnt="5"/>
      <dgm:spPr/>
    </dgm:pt>
    <dgm:pt modelId="{736DEFB0-A9E7-41F8-9C42-ADA61335A3D6}" type="pres">
      <dgm:prSet presAssocID="{12AE559A-16BA-4E12-9B77-966F002D5E90}" presName="horz1" presStyleCnt="0"/>
      <dgm:spPr/>
    </dgm:pt>
    <dgm:pt modelId="{D7BFDC22-2786-49BD-AF33-A78257461B75}" type="pres">
      <dgm:prSet presAssocID="{12AE559A-16BA-4E12-9B77-966F002D5E90}" presName="tx1" presStyleLbl="revTx" presStyleIdx="0" presStyleCnt="5"/>
      <dgm:spPr/>
    </dgm:pt>
    <dgm:pt modelId="{E3ADFE76-260B-48DF-AB1B-DACF17C1A553}" type="pres">
      <dgm:prSet presAssocID="{12AE559A-16BA-4E12-9B77-966F002D5E90}" presName="vert1" presStyleCnt="0"/>
      <dgm:spPr/>
    </dgm:pt>
    <dgm:pt modelId="{ADDE3824-BE29-4AA1-AFD9-2796DF2D7E13}" type="pres">
      <dgm:prSet presAssocID="{E37F892D-BD53-4ACD-9118-0760243F7275}" presName="thickLine" presStyleLbl="alignNode1" presStyleIdx="1" presStyleCnt="5"/>
      <dgm:spPr/>
    </dgm:pt>
    <dgm:pt modelId="{278627C6-DA8F-4963-A94A-A3A94273C58D}" type="pres">
      <dgm:prSet presAssocID="{E37F892D-BD53-4ACD-9118-0760243F7275}" presName="horz1" presStyleCnt="0"/>
      <dgm:spPr/>
    </dgm:pt>
    <dgm:pt modelId="{EF9FC163-F38B-431F-9A4C-10A0B45802D7}" type="pres">
      <dgm:prSet presAssocID="{E37F892D-BD53-4ACD-9118-0760243F7275}" presName="tx1" presStyleLbl="revTx" presStyleIdx="1" presStyleCnt="5"/>
      <dgm:spPr/>
    </dgm:pt>
    <dgm:pt modelId="{5A5DC767-C0D7-4B09-B412-A18D05412B2C}" type="pres">
      <dgm:prSet presAssocID="{E37F892D-BD53-4ACD-9118-0760243F7275}" presName="vert1" presStyleCnt="0"/>
      <dgm:spPr/>
    </dgm:pt>
    <dgm:pt modelId="{4E799F42-8702-4D5E-AD3A-93B4DF441EB8}" type="pres">
      <dgm:prSet presAssocID="{F8B65294-3D5B-426B-8841-EAF17CBE9CF2}" presName="thickLine" presStyleLbl="alignNode1" presStyleIdx="2" presStyleCnt="5"/>
      <dgm:spPr/>
    </dgm:pt>
    <dgm:pt modelId="{A7A242C7-9237-426E-995F-DFA7B18C10EF}" type="pres">
      <dgm:prSet presAssocID="{F8B65294-3D5B-426B-8841-EAF17CBE9CF2}" presName="horz1" presStyleCnt="0"/>
      <dgm:spPr/>
    </dgm:pt>
    <dgm:pt modelId="{44B12BFB-D633-491B-A49D-4818F82C22D0}" type="pres">
      <dgm:prSet presAssocID="{F8B65294-3D5B-426B-8841-EAF17CBE9CF2}" presName="tx1" presStyleLbl="revTx" presStyleIdx="2" presStyleCnt="5"/>
      <dgm:spPr/>
    </dgm:pt>
    <dgm:pt modelId="{CC185034-AF5E-4150-A447-48A7C47B4901}" type="pres">
      <dgm:prSet presAssocID="{F8B65294-3D5B-426B-8841-EAF17CBE9CF2}" presName="vert1" presStyleCnt="0"/>
      <dgm:spPr/>
    </dgm:pt>
    <dgm:pt modelId="{557DB8A8-CA72-407D-9915-083639BF9883}" type="pres">
      <dgm:prSet presAssocID="{3F94349C-BC45-4D83-904F-496FC5DEA03C}" presName="thickLine" presStyleLbl="alignNode1" presStyleIdx="3" presStyleCnt="5"/>
      <dgm:spPr/>
    </dgm:pt>
    <dgm:pt modelId="{A4186EC5-D5ED-4A2A-986A-359B333A4CF1}" type="pres">
      <dgm:prSet presAssocID="{3F94349C-BC45-4D83-904F-496FC5DEA03C}" presName="horz1" presStyleCnt="0"/>
      <dgm:spPr/>
    </dgm:pt>
    <dgm:pt modelId="{FBA89293-4F02-4A2D-87F8-F0827DEF9EBC}" type="pres">
      <dgm:prSet presAssocID="{3F94349C-BC45-4D83-904F-496FC5DEA03C}" presName="tx1" presStyleLbl="revTx" presStyleIdx="3" presStyleCnt="5"/>
      <dgm:spPr/>
    </dgm:pt>
    <dgm:pt modelId="{51F46410-4F4F-42E4-B210-96190ECE9810}" type="pres">
      <dgm:prSet presAssocID="{3F94349C-BC45-4D83-904F-496FC5DEA03C}" presName="vert1" presStyleCnt="0"/>
      <dgm:spPr/>
    </dgm:pt>
    <dgm:pt modelId="{30306C8A-A741-4DDE-AD63-0777C4CC94F8}" type="pres">
      <dgm:prSet presAssocID="{41B36672-6901-42E1-ABD8-8491B3EB6EA5}" presName="thickLine" presStyleLbl="alignNode1" presStyleIdx="4" presStyleCnt="5"/>
      <dgm:spPr/>
    </dgm:pt>
    <dgm:pt modelId="{64A85A28-470D-48EC-B612-A0229198AB6F}" type="pres">
      <dgm:prSet presAssocID="{41B36672-6901-42E1-ABD8-8491B3EB6EA5}" presName="horz1" presStyleCnt="0"/>
      <dgm:spPr/>
    </dgm:pt>
    <dgm:pt modelId="{B8506D75-21CB-43CC-AB6C-C66D1F2EF080}" type="pres">
      <dgm:prSet presAssocID="{41B36672-6901-42E1-ABD8-8491B3EB6EA5}" presName="tx1" presStyleLbl="revTx" presStyleIdx="4" presStyleCnt="5"/>
      <dgm:spPr/>
    </dgm:pt>
    <dgm:pt modelId="{DBEA122D-5210-487A-9DCC-2B3F020375DF}" type="pres">
      <dgm:prSet presAssocID="{41B36672-6901-42E1-ABD8-8491B3EB6EA5}" presName="vert1" presStyleCnt="0"/>
      <dgm:spPr/>
    </dgm:pt>
  </dgm:ptLst>
  <dgm:cxnLst>
    <dgm:cxn modelId="{7E651C15-FCB8-438D-884B-ECE1E6F0CB92}" srcId="{B5352C95-9745-48F7-80D0-336FD3909238}" destId="{12AE559A-16BA-4E12-9B77-966F002D5E90}" srcOrd="0" destOrd="0" parTransId="{D1140589-CB72-498F-AAC9-C786EBD95A6D}" sibTransId="{88EDC688-0DE1-48BE-B670-98D8E52E31B6}"/>
    <dgm:cxn modelId="{26944F15-C75E-42D6-8309-BBC0DFDFFD55}" type="presOf" srcId="{3F94349C-BC45-4D83-904F-496FC5DEA03C}" destId="{FBA89293-4F02-4A2D-87F8-F0827DEF9EBC}" srcOrd="0" destOrd="0" presId="urn:microsoft.com/office/officeart/2008/layout/LinedList"/>
    <dgm:cxn modelId="{38CBBA29-8E0A-4B2F-8FB9-703E3B3E4DD9}" type="presOf" srcId="{41B36672-6901-42E1-ABD8-8491B3EB6EA5}" destId="{B8506D75-21CB-43CC-AB6C-C66D1F2EF080}" srcOrd="0" destOrd="0" presId="urn:microsoft.com/office/officeart/2008/layout/LinedList"/>
    <dgm:cxn modelId="{C3F37A5E-B5D4-40D1-A52E-A9356D4991B0}" srcId="{B5352C95-9745-48F7-80D0-336FD3909238}" destId="{E37F892D-BD53-4ACD-9118-0760243F7275}" srcOrd="1" destOrd="0" parTransId="{EE929BA2-3FFB-460C-9040-C703C5666B2C}" sibTransId="{2BCF693C-6196-417F-B7E2-6D233CC523DC}"/>
    <dgm:cxn modelId="{E061C141-52D8-4296-A717-D1A735AF24DF}" srcId="{B5352C95-9745-48F7-80D0-336FD3909238}" destId="{F8B65294-3D5B-426B-8841-EAF17CBE9CF2}" srcOrd="2" destOrd="0" parTransId="{5A71285B-9B67-4BA0-87D4-4ECDB8DE54DF}" sibTransId="{BB3B0869-E907-4B31-ACBD-E6E0E63A7799}"/>
    <dgm:cxn modelId="{07744067-E5B4-44C0-9CF5-CDF0CB8EDE85}" type="presOf" srcId="{B5352C95-9745-48F7-80D0-336FD3909238}" destId="{F70BFDD2-1A71-4653-A20D-602E165EED1D}" srcOrd="0" destOrd="0" presId="urn:microsoft.com/office/officeart/2008/layout/LinedList"/>
    <dgm:cxn modelId="{0382DD70-0FDA-42E4-A5DF-7EC134DBA70E}" srcId="{B5352C95-9745-48F7-80D0-336FD3909238}" destId="{3F94349C-BC45-4D83-904F-496FC5DEA03C}" srcOrd="3" destOrd="0" parTransId="{1555F6D3-7B24-4086-A142-FF4CC84BA4DA}" sibTransId="{4FCFBA89-CB4B-4C71-986E-DF6C87A26951}"/>
    <dgm:cxn modelId="{D6CCA75A-712C-41A5-BB1B-F5800833D63E}" srcId="{B5352C95-9745-48F7-80D0-336FD3909238}" destId="{41B36672-6901-42E1-ABD8-8491B3EB6EA5}" srcOrd="4" destOrd="0" parTransId="{AEB5FFB2-00F3-49FB-8C8D-0C98CF6DABDE}" sibTransId="{A833AA40-F1B2-48C7-917D-C28B30237096}"/>
    <dgm:cxn modelId="{1B62A083-4E83-4535-91E0-7601F7AB6CE1}" type="presOf" srcId="{E37F892D-BD53-4ACD-9118-0760243F7275}" destId="{EF9FC163-F38B-431F-9A4C-10A0B45802D7}" srcOrd="0" destOrd="0" presId="urn:microsoft.com/office/officeart/2008/layout/LinedList"/>
    <dgm:cxn modelId="{B80042AA-E129-478A-88C9-95213FCBA210}" type="presOf" srcId="{12AE559A-16BA-4E12-9B77-966F002D5E90}" destId="{D7BFDC22-2786-49BD-AF33-A78257461B75}" srcOrd="0" destOrd="0" presId="urn:microsoft.com/office/officeart/2008/layout/LinedList"/>
    <dgm:cxn modelId="{E11C57AA-581E-4B13-B8F4-AD4AF89CFC31}" type="presOf" srcId="{F8B65294-3D5B-426B-8841-EAF17CBE9CF2}" destId="{44B12BFB-D633-491B-A49D-4818F82C22D0}" srcOrd="0" destOrd="0" presId="urn:microsoft.com/office/officeart/2008/layout/LinedList"/>
    <dgm:cxn modelId="{CD16FA8A-4901-48EE-808C-0032C127F9B6}" type="presParOf" srcId="{F70BFDD2-1A71-4653-A20D-602E165EED1D}" destId="{E7EB43BB-395A-4485-863D-0843708779DE}" srcOrd="0" destOrd="0" presId="urn:microsoft.com/office/officeart/2008/layout/LinedList"/>
    <dgm:cxn modelId="{DFFD848D-566F-413E-A27E-46B9DC54BB92}" type="presParOf" srcId="{F70BFDD2-1A71-4653-A20D-602E165EED1D}" destId="{736DEFB0-A9E7-41F8-9C42-ADA61335A3D6}" srcOrd="1" destOrd="0" presId="urn:microsoft.com/office/officeart/2008/layout/LinedList"/>
    <dgm:cxn modelId="{B700135E-7FE0-4EE6-9241-6FFB0832C115}" type="presParOf" srcId="{736DEFB0-A9E7-41F8-9C42-ADA61335A3D6}" destId="{D7BFDC22-2786-49BD-AF33-A78257461B75}" srcOrd="0" destOrd="0" presId="urn:microsoft.com/office/officeart/2008/layout/LinedList"/>
    <dgm:cxn modelId="{8C817257-1774-4E31-A636-2F6D948DB8E8}" type="presParOf" srcId="{736DEFB0-A9E7-41F8-9C42-ADA61335A3D6}" destId="{E3ADFE76-260B-48DF-AB1B-DACF17C1A553}" srcOrd="1" destOrd="0" presId="urn:microsoft.com/office/officeart/2008/layout/LinedList"/>
    <dgm:cxn modelId="{95C8D913-C052-4B65-90CA-010BB963A436}" type="presParOf" srcId="{F70BFDD2-1A71-4653-A20D-602E165EED1D}" destId="{ADDE3824-BE29-4AA1-AFD9-2796DF2D7E13}" srcOrd="2" destOrd="0" presId="urn:microsoft.com/office/officeart/2008/layout/LinedList"/>
    <dgm:cxn modelId="{2356AAD3-E876-4263-B7DF-76E991A36B94}" type="presParOf" srcId="{F70BFDD2-1A71-4653-A20D-602E165EED1D}" destId="{278627C6-DA8F-4963-A94A-A3A94273C58D}" srcOrd="3" destOrd="0" presId="urn:microsoft.com/office/officeart/2008/layout/LinedList"/>
    <dgm:cxn modelId="{B80A62A2-9B46-4FBE-A80A-D725DB5ABD18}" type="presParOf" srcId="{278627C6-DA8F-4963-A94A-A3A94273C58D}" destId="{EF9FC163-F38B-431F-9A4C-10A0B45802D7}" srcOrd="0" destOrd="0" presId="urn:microsoft.com/office/officeart/2008/layout/LinedList"/>
    <dgm:cxn modelId="{835C69C6-4DCC-43D9-A425-A7322E05F06D}" type="presParOf" srcId="{278627C6-DA8F-4963-A94A-A3A94273C58D}" destId="{5A5DC767-C0D7-4B09-B412-A18D05412B2C}" srcOrd="1" destOrd="0" presId="urn:microsoft.com/office/officeart/2008/layout/LinedList"/>
    <dgm:cxn modelId="{897F45E2-C74E-48A0-A34E-A7D3C3456AD0}" type="presParOf" srcId="{F70BFDD2-1A71-4653-A20D-602E165EED1D}" destId="{4E799F42-8702-4D5E-AD3A-93B4DF441EB8}" srcOrd="4" destOrd="0" presId="urn:microsoft.com/office/officeart/2008/layout/LinedList"/>
    <dgm:cxn modelId="{186134DA-BAA6-4FE4-821C-16BEAA333317}" type="presParOf" srcId="{F70BFDD2-1A71-4653-A20D-602E165EED1D}" destId="{A7A242C7-9237-426E-995F-DFA7B18C10EF}" srcOrd="5" destOrd="0" presId="urn:microsoft.com/office/officeart/2008/layout/LinedList"/>
    <dgm:cxn modelId="{FD114C72-3B7C-49C4-B1B0-A5FDD9AD0EC7}" type="presParOf" srcId="{A7A242C7-9237-426E-995F-DFA7B18C10EF}" destId="{44B12BFB-D633-491B-A49D-4818F82C22D0}" srcOrd="0" destOrd="0" presId="urn:microsoft.com/office/officeart/2008/layout/LinedList"/>
    <dgm:cxn modelId="{C3729B7B-E410-416E-AABC-29BD7BE4C7DC}" type="presParOf" srcId="{A7A242C7-9237-426E-995F-DFA7B18C10EF}" destId="{CC185034-AF5E-4150-A447-48A7C47B4901}" srcOrd="1" destOrd="0" presId="urn:microsoft.com/office/officeart/2008/layout/LinedList"/>
    <dgm:cxn modelId="{A894975C-20D3-4463-A390-88A6B2C296B5}" type="presParOf" srcId="{F70BFDD2-1A71-4653-A20D-602E165EED1D}" destId="{557DB8A8-CA72-407D-9915-083639BF9883}" srcOrd="6" destOrd="0" presId="urn:microsoft.com/office/officeart/2008/layout/LinedList"/>
    <dgm:cxn modelId="{77DA5212-CDC7-44D7-BEB0-8FE1A8B8264B}" type="presParOf" srcId="{F70BFDD2-1A71-4653-A20D-602E165EED1D}" destId="{A4186EC5-D5ED-4A2A-986A-359B333A4CF1}" srcOrd="7" destOrd="0" presId="urn:microsoft.com/office/officeart/2008/layout/LinedList"/>
    <dgm:cxn modelId="{0CA027A9-D6C6-493F-91BD-3906F9EFB49D}" type="presParOf" srcId="{A4186EC5-D5ED-4A2A-986A-359B333A4CF1}" destId="{FBA89293-4F02-4A2D-87F8-F0827DEF9EBC}" srcOrd="0" destOrd="0" presId="urn:microsoft.com/office/officeart/2008/layout/LinedList"/>
    <dgm:cxn modelId="{52C2CFFA-CEBF-4977-9DF3-1ECC0F5D1ED5}" type="presParOf" srcId="{A4186EC5-D5ED-4A2A-986A-359B333A4CF1}" destId="{51F46410-4F4F-42E4-B210-96190ECE9810}" srcOrd="1" destOrd="0" presId="urn:microsoft.com/office/officeart/2008/layout/LinedList"/>
    <dgm:cxn modelId="{F4E0B0D8-4F3B-4393-96FD-D9079E20D2D8}" type="presParOf" srcId="{F70BFDD2-1A71-4653-A20D-602E165EED1D}" destId="{30306C8A-A741-4DDE-AD63-0777C4CC94F8}" srcOrd="8" destOrd="0" presId="urn:microsoft.com/office/officeart/2008/layout/LinedList"/>
    <dgm:cxn modelId="{4E5FD980-5E14-41A2-8246-621038CE771F}" type="presParOf" srcId="{F70BFDD2-1A71-4653-A20D-602E165EED1D}" destId="{64A85A28-470D-48EC-B612-A0229198AB6F}" srcOrd="9" destOrd="0" presId="urn:microsoft.com/office/officeart/2008/layout/LinedList"/>
    <dgm:cxn modelId="{766CC0DF-7D64-4482-85D7-4D531542D1C9}" type="presParOf" srcId="{64A85A28-470D-48EC-B612-A0229198AB6F}" destId="{B8506D75-21CB-43CC-AB6C-C66D1F2EF080}" srcOrd="0" destOrd="0" presId="urn:microsoft.com/office/officeart/2008/layout/LinedList"/>
    <dgm:cxn modelId="{FBF112A2-F6CA-444D-8C6C-1A1D5F22FD44}" type="presParOf" srcId="{64A85A28-470D-48EC-B612-A0229198AB6F}" destId="{DBEA122D-5210-487A-9DCC-2B3F020375DF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656ECD-61C9-46D0-89E7-09BCC130E80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1C39CC77-3752-4F31-AB8B-DE8B7415205C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645DBD24-EE25-463B-B401-FF534A5CA0EC}" type="parTrans" cxnId="{BB2634A3-A008-4F36-A2FD-160F43858B88}">
      <dgm:prSet/>
      <dgm:spPr/>
      <dgm:t>
        <a:bodyPr/>
        <a:lstStyle/>
        <a:p>
          <a:endParaRPr lang="en-US"/>
        </a:p>
      </dgm:t>
    </dgm:pt>
    <dgm:pt modelId="{00A1DFF6-78BB-4433-987F-EEA56E938406}" type="sibTrans" cxnId="{BB2634A3-A008-4F36-A2FD-160F43858B88}">
      <dgm:prSet/>
      <dgm:spPr/>
      <dgm:t>
        <a:bodyPr/>
        <a:lstStyle/>
        <a:p>
          <a:endParaRPr lang="en-US"/>
        </a:p>
      </dgm:t>
    </dgm:pt>
    <dgm:pt modelId="{D2076ADC-62AC-49E7-8B2B-59AB8CEE3FEB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/>
            <a:t>How long you’ve been using credit</a:t>
          </a:r>
        </a:p>
      </dgm:t>
    </dgm:pt>
    <dgm:pt modelId="{559A6B74-424E-44B0-B53D-4430D9C8FE49}" type="parTrans" cxnId="{C3C6B0DC-77FE-43F2-BE38-42E030541163}">
      <dgm:prSet/>
      <dgm:spPr/>
      <dgm:t>
        <a:bodyPr/>
        <a:lstStyle/>
        <a:p>
          <a:endParaRPr lang="en-US"/>
        </a:p>
      </dgm:t>
    </dgm:pt>
    <dgm:pt modelId="{82E8ADEF-A1EC-41BF-9C6E-CB435EFF6046}" type="sibTrans" cxnId="{C3C6B0DC-77FE-43F2-BE38-42E030541163}">
      <dgm:prSet/>
      <dgm:spPr/>
      <dgm:t>
        <a:bodyPr/>
        <a:lstStyle/>
        <a:p>
          <a:endParaRPr lang="en-US"/>
        </a:p>
      </dgm:t>
    </dgm:pt>
    <dgm:pt modelId="{EBBD6379-ED50-488F-B4C7-F3FA95DE4075}">
      <dgm:prSet custT="1"/>
      <dgm:spPr/>
      <dgm:t>
        <a:bodyPr/>
        <a:lstStyle/>
        <a:p>
          <a:r>
            <a:rPr lang="en-US" sz="1400"/>
            <a:t>The date you opened your oldest account</a:t>
          </a:r>
        </a:p>
      </dgm:t>
    </dgm:pt>
    <dgm:pt modelId="{90132359-3F73-4D70-AA00-F75A6F11C0A4}" type="parTrans" cxnId="{2733DD8D-A39F-4F5F-968D-05A18978FE9B}">
      <dgm:prSet/>
      <dgm:spPr/>
      <dgm:t>
        <a:bodyPr/>
        <a:lstStyle/>
        <a:p>
          <a:endParaRPr lang="en-US"/>
        </a:p>
      </dgm:t>
    </dgm:pt>
    <dgm:pt modelId="{62EC07A7-6E32-407D-87E2-E11EE48CBF66}" type="sibTrans" cxnId="{2733DD8D-A39F-4F5F-968D-05A18978FE9B}">
      <dgm:prSet/>
      <dgm:spPr/>
      <dgm:t>
        <a:bodyPr/>
        <a:lstStyle/>
        <a:p>
          <a:endParaRPr lang="en-US"/>
        </a:p>
      </dgm:t>
    </dgm:pt>
    <dgm:pt modelId="{505ACA52-E21B-4606-B503-9E31A996E3D2}">
      <dgm:prSet custT="1"/>
      <dgm:spPr/>
      <dgm:t>
        <a:bodyPr/>
        <a:lstStyle/>
        <a:p>
          <a:r>
            <a:rPr lang="en-US" sz="1400"/>
            <a:t>The date you opened your newest account</a:t>
          </a:r>
        </a:p>
      </dgm:t>
    </dgm:pt>
    <dgm:pt modelId="{9F8DEA90-AAD2-49CF-86F4-1BECE3BCD974}" type="parTrans" cxnId="{AFE0C8BA-6D40-40D6-82A9-E42AABFD2C59}">
      <dgm:prSet/>
      <dgm:spPr/>
      <dgm:t>
        <a:bodyPr/>
        <a:lstStyle/>
        <a:p>
          <a:endParaRPr lang="en-US"/>
        </a:p>
      </dgm:t>
    </dgm:pt>
    <dgm:pt modelId="{4684B7A2-912A-4DDD-B30F-FA606D22A36C}" type="sibTrans" cxnId="{AFE0C8BA-6D40-40D6-82A9-E42AABFD2C59}">
      <dgm:prSet/>
      <dgm:spPr/>
      <dgm:t>
        <a:bodyPr/>
        <a:lstStyle/>
        <a:p>
          <a:endParaRPr lang="en-US"/>
        </a:p>
      </dgm:t>
    </dgm:pt>
    <dgm:pt modelId="{7DA82C18-DFBA-485B-82A2-0A2BA3AE3F75}">
      <dgm:prSet custT="1"/>
      <dgm:spPr/>
      <dgm:t>
        <a:bodyPr/>
        <a:lstStyle/>
        <a:p>
          <a:r>
            <a:rPr lang="en-US" sz="1400"/>
            <a:t>Average age of all your accounts</a:t>
          </a:r>
        </a:p>
      </dgm:t>
    </dgm:pt>
    <dgm:pt modelId="{A036C963-BF0C-43B5-84D0-07E1110D5008}" type="parTrans" cxnId="{0DE1BF79-A829-46CA-BB31-68FA677DD893}">
      <dgm:prSet/>
      <dgm:spPr/>
      <dgm:t>
        <a:bodyPr/>
        <a:lstStyle/>
        <a:p>
          <a:endParaRPr lang="en-US"/>
        </a:p>
      </dgm:t>
    </dgm:pt>
    <dgm:pt modelId="{3AA91CF3-D8BA-4DAA-84AC-3CCE7B97BE89}" type="sibTrans" cxnId="{0DE1BF79-A829-46CA-BB31-68FA677DD893}">
      <dgm:prSet/>
      <dgm:spPr/>
      <dgm:t>
        <a:bodyPr/>
        <a:lstStyle/>
        <a:p>
          <a:endParaRPr lang="en-US"/>
        </a:p>
      </dgm:t>
    </dgm:pt>
    <dgm:pt modelId="{7EE0D2A3-2F41-45DC-8737-C076641597FF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08F0011B-FEF2-4CC8-AC0E-BE147BA58FC4}" type="parTrans" cxnId="{E60C37F1-898C-41DD-949F-FD5860647414}">
      <dgm:prSet/>
      <dgm:spPr/>
      <dgm:t>
        <a:bodyPr/>
        <a:lstStyle/>
        <a:p>
          <a:endParaRPr lang="en-US"/>
        </a:p>
      </dgm:t>
    </dgm:pt>
    <dgm:pt modelId="{EF96917B-6BC8-4F8A-B336-E9FD9194F84A}" type="sibTrans" cxnId="{E60C37F1-898C-41DD-949F-FD5860647414}">
      <dgm:prSet/>
      <dgm:spPr/>
      <dgm:t>
        <a:bodyPr/>
        <a:lstStyle/>
        <a:p>
          <a:endParaRPr lang="en-US"/>
        </a:p>
      </dgm:t>
    </dgm:pt>
    <dgm:pt modelId="{613620C7-29F2-4839-977A-AD31690C20E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Time since accounts were opened, by specific type of account</a:t>
          </a:r>
        </a:p>
      </dgm:t>
    </dgm:pt>
    <dgm:pt modelId="{6DA569C5-2722-460E-94AC-4CD2C4F88843}" type="parTrans" cxnId="{E42A8D6C-9B7A-4164-B797-9BF3A6A7937B}">
      <dgm:prSet/>
      <dgm:spPr/>
      <dgm:t>
        <a:bodyPr/>
        <a:lstStyle/>
        <a:p>
          <a:endParaRPr lang="en-US"/>
        </a:p>
      </dgm:t>
    </dgm:pt>
    <dgm:pt modelId="{E1D2D2DC-0E7B-4297-B941-1A7B7523A2EB}" type="sibTrans" cxnId="{E42A8D6C-9B7A-4164-B797-9BF3A6A7937B}">
      <dgm:prSet/>
      <dgm:spPr/>
      <dgm:t>
        <a:bodyPr/>
        <a:lstStyle/>
        <a:p>
          <a:endParaRPr lang="en-US"/>
        </a:p>
      </dgm:t>
    </dgm:pt>
    <dgm:pt modelId="{47C3E055-358D-4B24-850F-54EDE8F8501D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1CA935FC-97B3-4DDE-BEF7-323C233A621F}" type="parTrans" cxnId="{B34090F6-CC3A-4DA3-BB16-D26E1037544A}">
      <dgm:prSet/>
      <dgm:spPr/>
      <dgm:t>
        <a:bodyPr/>
        <a:lstStyle/>
        <a:p>
          <a:endParaRPr lang="en-US"/>
        </a:p>
      </dgm:t>
    </dgm:pt>
    <dgm:pt modelId="{A7FFC54D-1D2D-4325-89A0-55EB6A7ED905}" type="sibTrans" cxnId="{B34090F6-CC3A-4DA3-BB16-D26E1037544A}">
      <dgm:prSet/>
      <dgm:spPr/>
      <dgm:t>
        <a:bodyPr/>
        <a:lstStyle/>
        <a:p>
          <a:endParaRPr lang="en-US"/>
        </a:p>
      </dgm:t>
    </dgm:pt>
    <dgm:pt modelId="{833AEFD5-EBF4-4F5A-BFCD-17A03A635335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Time since account activity</a:t>
          </a:r>
        </a:p>
      </dgm:t>
    </dgm:pt>
    <dgm:pt modelId="{608166E5-1E3E-44DF-A1EE-13FA382A7CFE}" type="parTrans" cxnId="{79760565-1E86-429D-ADFF-6EF816DA6EF5}">
      <dgm:prSet/>
      <dgm:spPr/>
      <dgm:t>
        <a:bodyPr/>
        <a:lstStyle/>
        <a:p>
          <a:endParaRPr lang="en-US"/>
        </a:p>
      </dgm:t>
    </dgm:pt>
    <dgm:pt modelId="{6858FC3D-BDEA-4B59-862E-84F36FE29DDE}" type="sibTrans" cxnId="{79760565-1E86-429D-ADFF-6EF816DA6EF5}">
      <dgm:prSet/>
      <dgm:spPr/>
      <dgm:t>
        <a:bodyPr/>
        <a:lstStyle/>
        <a:p>
          <a:endParaRPr lang="en-US"/>
        </a:p>
      </dgm:t>
    </dgm:pt>
    <dgm:pt modelId="{7B2E6163-E424-4149-9AE8-8BE67D9E5290}" type="pres">
      <dgm:prSet presAssocID="{F7656ECD-61C9-46D0-89E7-09BCC130E80C}" presName="root" presStyleCnt="0">
        <dgm:presLayoutVars>
          <dgm:dir/>
          <dgm:resizeHandles val="exact"/>
        </dgm:presLayoutVars>
      </dgm:prSet>
      <dgm:spPr/>
    </dgm:pt>
    <dgm:pt modelId="{8A9DB5B6-E5BC-48D1-8E51-032705D22715}" type="pres">
      <dgm:prSet presAssocID="{1C39CC77-3752-4F31-AB8B-DE8B7415205C}" presName="compNode" presStyleCnt="0"/>
      <dgm:spPr/>
    </dgm:pt>
    <dgm:pt modelId="{B86107AF-5C47-42ED-9994-A65417EE333B}" type="pres">
      <dgm:prSet presAssocID="{1C39CC77-3752-4F31-AB8B-DE8B7415205C}" presName="bgRect" presStyleLbl="bgShp" presStyleIdx="0" presStyleCnt="3" custLinFactNeighborX="731" custLinFactNeighborY="6785"/>
      <dgm:spPr/>
    </dgm:pt>
    <dgm:pt modelId="{7E0592EE-64A7-4084-919F-F8A7397BF115}" type="pres">
      <dgm:prSet presAssocID="{1C39CC77-3752-4F31-AB8B-DE8B7415205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252CBC8F-A483-47DA-A4B6-71AB98902251}" type="pres">
      <dgm:prSet presAssocID="{1C39CC77-3752-4F31-AB8B-DE8B7415205C}" presName="spaceRect" presStyleCnt="0"/>
      <dgm:spPr/>
    </dgm:pt>
    <dgm:pt modelId="{DB6503DE-1FB4-4257-8B4C-FB2265EFD180}" type="pres">
      <dgm:prSet presAssocID="{1C39CC77-3752-4F31-AB8B-DE8B7415205C}" presName="parTx" presStyleLbl="revTx" presStyleIdx="0" presStyleCnt="6">
        <dgm:presLayoutVars>
          <dgm:chMax val="0"/>
          <dgm:chPref val="0"/>
        </dgm:presLayoutVars>
      </dgm:prSet>
      <dgm:spPr/>
    </dgm:pt>
    <dgm:pt modelId="{42559FF3-8DCF-4065-BC25-228DADCBB2A5}" type="pres">
      <dgm:prSet presAssocID="{1C39CC77-3752-4F31-AB8B-DE8B7415205C}" presName="desTx" presStyleLbl="revTx" presStyleIdx="1" presStyleCnt="6" custScaleX="209158" custLinFactNeighborX="-58918" custLinFactNeighborY="3953">
        <dgm:presLayoutVars/>
      </dgm:prSet>
      <dgm:spPr/>
    </dgm:pt>
    <dgm:pt modelId="{53B9F043-A052-4AF4-978E-25F966B44B7E}" type="pres">
      <dgm:prSet presAssocID="{00A1DFF6-78BB-4433-987F-EEA56E938406}" presName="sibTrans" presStyleCnt="0"/>
      <dgm:spPr/>
    </dgm:pt>
    <dgm:pt modelId="{E9E4EE0C-D17E-4F7E-908F-6F6D9CABE558}" type="pres">
      <dgm:prSet presAssocID="{7EE0D2A3-2F41-45DC-8737-C076641597FF}" presName="compNode" presStyleCnt="0"/>
      <dgm:spPr/>
    </dgm:pt>
    <dgm:pt modelId="{96EF5436-A52F-4266-919C-4123A84C92D7}" type="pres">
      <dgm:prSet presAssocID="{7EE0D2A3-2F41-45DC-8737-C076641597FF}" presName="bgRect" presStyleLbl="bgShp" presStyleIdx="1" presStyleCnt="3"/>
      <dgm:spPr/>
    </dgm:pt>
    <dgm:pt modelId="{E91D7152-D004-49C1-A62E-B6A69DA4ED81}" type="pres">
      <dgm:prSet presAssocID="{7EE0D2A3-2F41-45DC-8737-C076641597FF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"/>
        </a:ext>
      </dgm:extLst>
    </dgm:pt>
    <dgm:pt modelId="{31134730-7767-40A2-937F-DE2634EF16CC}" type="pres">
      <dgm:prSet presAssocID="{7EE0D2A3-2F41-45DC-8737-C076641597FF}" presName="spaceRect" presStyleCnt="0"/>
      <dgm:spPr/>
    </dgm:pt>
    <dgm:pt modelId="{DAB284F0-5252-4AD1-B2E4-A9471C38B63C}" type="pres">
      <dgm:prSet presAssocID="{7EE0D2A3-2F41-45DC-8737-C076641597FF}" presName="parTx" presStyleLbl="revTx" presStyleIdx="2" presStyleCnt="6">
        <dgm:presLayoutVars>
          <dgm:chMax val="0"/>
          <dgm:chPref val="0"/>
        </dgm:presLayoutVars>
      </dgm:prSet>
      <dgm:spPr/>
    </dgm:pt>
    <dgm:pt modelId="{576299AE-BDA7-4CDB-B630-254F1A296D72}" type="pres">
      <dgm:prSet presAssocID="{7EE0D2A3-2F41-45DC-8737-C076641597FF}" presName="desTx" presStyleLbl="revTx" presStyleIdx="3" presStyleCnt="6" custScaleX="199595" custLinFactNeighborX="-60632" custLinFactNeighborY="312">
        <dgm:presLayoutVars/>
      </dgm:prSet>
      <dgm:spPr/>
    </dgm:pt>
    <dgm:pt modelId="{044810A6-A605-4AB5-8143-79EA9A843702}" type="pres">
      <dgm:prSet presAssocID="{EF96917B-6BC8-4F8A-B336-E9FD9194F84A}" presName="sibTrans" presStyleCnt="0"/>
      <dgm:spPr/>
    </dgm:pt>
    <dgm:pt modelId="{90D449F1-6FF1-4481-A9C8-85A7F4867966}" type="pres">
      <dgm:prSet presAssocID="{47C3E055-358D-4B24-850F-54EDE8F8501D}" presName="compNode" presStyleCnt="0"/>
      <dgm:spPr/>
    </dgm:pt>
    <dgm:pt modelId="{16AEAE1B-C72E-4D63-BABF-86811E1FB4E7}" type="pres">
      <dgm:prSet presAssocID="{47C3E055-358D-4B24-850F-54EDE8F8501D}" presName="bgRect" presStyleLbl="bgShp" presStyleIdx="2" presStyleCnt="3"/>
      <dgm:spPr/>
    </dgm:pt>
    <dgm:pt modelId="{F80325E4-343B-46EB-A822-C2C8C5866F4B}" type="pres">
      <dgm:prSet presAssocID="{47C3E055-358D-4B24-850F-54EDE8F8501D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F48543B4-F6C4-4795-8C8C-A03AB369374E}" type="pres">
      <dgm:prSet presAssocID="{47C3E055-358D-4B24-850F-54EDE8F8501D}" presName="spaceRect" presStyleCnt="0"/>
      <dgm:spPr/>
    </dgm:pt>
    <dgm:pt modelId="{EC6465D4-23CB-422D-AC5A-C26D7BE50A37}" type="pres">
      <dgm:prSet presAssocID="{47C3E055-358D-4B24-850F-54EDE8F8501D}" presName="parTx" presStyleLbl="revTx" presStyleIdx="4" presStyleCnt="6">
        <dgm:presLayoutVars>
          <dgm:chMax val="0"/>
          <dgm:chPref val="0"/>
        </dgm:presLayoutVars>
      </dgm:prSet>
      <dgm:spPr/>
    </dgm:pt>
    <dgm:pt modelId="{87C4D375-2845-4315-A599-D76217457AB4}" type="pres">
      <dgm:prSet presAssocID="{47C3E055-358D-4B24-850F-54EDE8F8501D}" presName="desTx" presStyleLbl="revTx" presStyleIdx="5" presStyleCnt="6" custScaleX="193981" custLinFactNeighborX="-55991" custLinFactNeighborY="557">
        <dgm:presLayoutVars/>
      </dgm:prSet>
      <dgm:spPr/>
    </dgm:pt>
  </dgm:ptLst>
  <dgm:cxnLst>
    <dgm:cxn modelId="{5D366404-DE47-402F-96D9-FAF52E6AB19B}" type="presOf" srcId="{1C39CC77-3752-4F31-AB8B-DE8B7415205C}" destId="{DB6503DE-1FB4-4257-8B4C-FB2265EFD180}" srcOrd="0" destOrd="0" presId="urn:microsoft.com/office/officeart/2018/2/layout/IconVerticalSolidList"/>
    <dgm:cxn modelId="{BA4BF117-C1F7-4B0F-AE67-56E51218D01A}" type="presOf" srcId="{EBBD6379-ED50-488F-B4C7-F3FA95DE4075}" destId="{42559FF3-8DCF-4065-BC25-228DADCBB2A5}" srcOrd="0" destOrd="1" presId="urn:microsoft.com/office/officeart/2018/2/layout/IconVerticalSolidList"/>
    <dgm:cxn modelId="{921BBB22-FAF9-4CB9-83A8-849B9915547E}" type="presOf" srcId="{47C3E055-358D-4B24-850F-54EDE8F8501D}" destId="{EC6465D4-23CB-422D-AC5A-C26D7BE50A37}" srcOrd="0" destOrd="0" presId="urn:microsoft.com/office/officeart/2018/2/layout/IconVerticalSolidList"/>
    <dgm:cxn modelId="{79760565-1E86-429D-ADFF-6EF816DA6EF5}" srcId="{47C3E055-358D-4B24-850F-54EDE8F8501D}" destId="{833AEFD5-EBF4-4F5A-BFCD-17A03A635335}" srcOrd="0" destOrd="0" parTransId="{608166E5-1E3E-44DF-A1EE-13FA382A7CFE}" sibTransId="{6858FC3D-BDEA-4B59-862E-84F36FE29DDE}"/>
    <dgm:cxn modelId="{E42A8D6C-9B7A-4164-B797-9BF3A6A7937B}" srcId="{7EE0D2A3-2F41-45DC-8737-C076641597FF}" destId="{613620C7-29F2-4839-977A-AD31690C20E0}" srcOrd="0" destOrd="0" parTransId="{6DA569C5-2722-460E-94AC-4CD2C4F88843}" sibTransId="{E1D2D2DC-0E7B-4297-B941-1A7B7523A2EB}"/>
    <dgm:cxn modelId="{0DE1BF79-A829-46CA-BB31-68FA677DD893}" srcId="{D2076ADC-62AC-49E7-8B2B-59AB8CEE3FEB}" destId="{7DA82C18-DFBA-485B-82A2-0A2BA3AE3F75}" srcOrd="2" destOrd="0" parTransId="{A036C963-BF0C-43B5-84D0-07E1110D5008}" sibTransId="{3AA91CF3-D8BA-4DAA-84AC-3CCE7B97BE89}"/>
    <dgm:cxn modelId="{2733DD8D-A39F-4F5F-968D-05A18978FE9B}" srcId="{D2076ADC-62AC-49E7-8B2B-59AB8CEE3FEB}" destId="{EBBD6379-ED50-488F-B4C7-F3FA95DE4075}" srcOrd="0" destOrd="0" parTransId="{90132359-3F73-4D70-AA00-F75A6F11C0A4}" sibTransId="{62EC07A7-6E32-407D-87E2-E11EE48CBF66}"/>
    <dgm:cxn modelId="{BB2634A3-A008-4F36-A2FD-160F43858B88}" srcId="{F7656ECD-61C9-46D0-89E7-09BCC130E80C}" destId="{1C39CC77-3752-4F31-AB8B-DE8B7415205C}" srcOrd="0" destOrd="0" parTransId="{645DBD24-EE25-463B-B401-FF534A5CA0EC}" sibTransId="{00A1DFF6-78BB-4433-987F-EEA56E938406}"/>
    <dgm:cxn modelId="{2F18BFBA-53B5-4136-9E1F-14030912F3E8}" type="presOf" srcId="{F7656ECD-61C9-46D0-89E7-09BCC130E80C}" destId="{7B2E6163-E424-4149-9AE8-8BE67D9E5290}" srcOrd="0" destOrd="0" presId="urn:microsoft.com/office/officeart/2018/2/layout/IconVerticalSolidList"/>
    <dgm:cxn modelId="{AFE0C8BA-6D40-40D6-82A9-E42AABFD2C59}" srcId="{D2076ADC-62AC-49E7-8B2B-59AB8CEE3FEB}" destId="{505ACA52-E21B-4606-B503-9E31A996E3D2}" srcOrd="1" destOrd="0" parTransId="{9F8DEA90-AAD2-49CF-86F4-1BECE3BCD974}" sibTransId="{4684B7A2-912A-4DDD-B30F-FA606D22A36C}"/>
    <dgm:cxn modelId="{C94ACAC7-6C81-4946-A421-1A3C27C3CC1E}" type="presOf" srcId="{833AEFD5-EBF4-4F5A-BFCD-17A03A635335}" destId="{87C4D375-2845-4315-A599-D76217457AB4}" srcOrd="0" destOrd="0" presId="urn:microsoft.com/office/officeart/2018/2/layout/IconVerticalSolidList"/>
    <dgm:cxn modelId="{B46215C8-644A-42AF-B8AD-7743655AB6B2}" type="presOf" srcId="{7EE0D2A3-2F41-45DC-8737-C076641597FF}" destId="{DAB284F0-5252-4AD1-B2E4-A9471C38B63C}" srcOrd="0" destOrd="0" presId="urn:microsoft.com/office/officeart/2018/2/layout/IconVerticalSolidList"/>
    <dgm:cxn modelId="{FD6CF3C8-725E-4185-8043-A28C58327A8E}" type="presOf" srcId="{7DA82C18-DFBA-485B-82A2-0A2BA3AE3F75}" destId="{42559FF3-8DCF-4065-BC25-228DADCBB2A5}" srcOrd="0" destOrd="3" presId="urn:microsoft.com/office/officeart/2018/2/layout/IconVerticalSolidList"/>
    <dgm:cxn modelId="{0CF6FBD9-A2BC-475A-B932-F2F4E77F74D2}" type="presOf" srcId="{D2076ADC-62AC-49E7-8B2B-59AB8CEE3FEB}" destId="{42559FF3-8DCF-4065-BC25-228DADCBB2A5}" srcOrd="0" destOrd="0" presId="urn:microsoft.com/office/officeart/2018/2/layout/IconVerticalSolidList"/>
    <dgm:cxn modelId="{0DC671DA-70B4-4708-B8A2-C3F2AA848317}" type="presOf" srcId="{505ACA52-E21B-4606-B503-9E31A996E3D2}" destId="{42559FF3-8DCF-4065-BC25-228DADCBB2A5}" srcOrd="0" destOrd="2" presId="urn:microsoft.com/office/officeart/2018/2/layout/IconVerticalSolidList"/>
    <dgm:cxn modelId="{C3C6B0DC-77FE-43F2-BE38-42E030541163}" srcId="{1C39CC77-3752-4F31-AB8B-DE8B7415205C}" destId="{D2076ADC-62AC-49E7-8B2B-59AB8CEE3FEB}" srcOrd="0" destOrd="0" parTransId="{559A6B74-424E-44B0-B53D-4430D9C8FE49}" sibTransId="{82E8ADEF-A1EC-41BF-9C6E-CB435EFF6046}"/>
    <dgm:cxn modelId="{E60C37F1-898C-41DD-949F-FD5860647414}" srcId="{F7656ECD-61C9-46D0-89E7-09BCC130E80C}" destId="{7EE0D2A3-2F41-45DC-8737-C076641597FF}" srcOrd="1" destOrd="0" parTransId="{08F0011B-FEF2-4CC8-AC0E-BE147BA58FC4}" sibTransId="{EF96917B-6BC8-4F8A-B336-E9FD9194F84A}"/>
    <dgm:cxn modelId="{B34090F6-CC3A-4DA3-BB16-D26E1037544A}" srcId="{F7656ECD-61C9-46D0-89E7-09BCC130E80C}" destId="{47C3E055-358D-4B24-850F-54EDE8F8501D}" srcOrd="2" destOrd="0" parTransId="{1CA935FC-97B3-4DDE-BEF7-323C233A621F}" sibTransId="{A7FFC54D-1D2D-4325-89A0-55EB6A7ED905}"/>
    <dgm:cxn modelId="{7DCD7FFE-5AC9-4353-8901-EDEE43DD4193}" type="presOf" srcId="{613620C7-29F2-4839-977A-AD31690C20E0}" destId="{576299AE-BDA7-4CDB-B630-254F1A296D72}" srcOrd="0" destOrd="0" presId="urn:microsoft.com/office/officeart/2018/2/layout/IconVerticalSolidList"/>
    <dgm:cxn modelId="{E6DDA081-E041-417E-A18E-4251BE472FFB}" type="presParOf" srcId="{7B2E6163-E424-4149-9AE8-8BE67D9E5290}" destId="{8A9DB5B6-E5BC-48D1-8E51-032705D22715}" srcOrd="0" destOrd="0" presId="urn:microsoft.com/office/officeart/2018/2/layout/IconVerticalSolidList"/>
    <dgm:cxn modelId="{5FA0EED8-7CDA-4BFB-B1CE-B667DBC879EC}" type="presParOf" srcId="{8A9DB5B6-E5BC-48D1-8E51-032705D22715}" destId="{B86107AF-5C47-42ED-9994-A65417EE333B}" srcOrd="0" destOrd="0" presId="urn:microsoft.com/office/officeart/2018/2/layout/IconVerticalSolidList"/>
    <dgm:cxn modelId="{63F32D50-F946-41AF-BD24-A0472C77104B}" type="presParOf" srcId="{8A9DB5B6-E5BC-48D1-8E51-032705D22715}" destId="{7E0592EE-64A7-4084-919F-F8A7397BF115}" srcOrd="1" destOrd="0" presId="urn:microsoft.com/office/officeart/2018/2/layout/IconVerticalSolidList"/>
    <dgm:cxn modelId="{0569F021-A2A0-485F-89F9-2A9292DA3F25}" type="presParOf" srcId="{8A9DB5B6-E5BC-48D1-8E51-032705D22715}" destId="{252CBC8F-A483-47DA-A4B6-71AB98902251}" srcOrd="2" destOrd="0" presId="urn:microsoft.com/office/officeart/2018/2/layout/IconVerticalSolidList"/>
    <dgm:cxn modelId="{BC5B1E89-DDE2-4DC1-BF24-19AAD7305859}" type="presParOf" srcId="{8A9DB5B6-E5BC-48D1-8E51-032705D22715}" destId="{DB6503DE-1FB4-4257-8B4C-FB2265EFD180}" srcOrd="3" destOrd="0" presId="urn:microsoft.com/office/officeart/2018/2/layout/IconVerticalSolidList"/>
    <dgm:cxn modelId="{326FA155-7E3A-4D28-9822-0EF1C543E8EE}" type="presParOf" srcId="{8A9DB5B6-E5BC-48D1-8E51-032705D22715}" destId="{42559FF3-8DCF-4065-BC25-228DADCBB2A5}" srcOrd="4" destOrd="0" presId="urn:microsoft.com/office/officeart/2018/2/layout/IconVerticalSolidList"/>
    <dgm:cxn modelId="{55B23F19-ED94-4839-8924-BD8AFE2FD8CF}" type="presParOf" srcId="{7B2E6163-E424-4149-9AE8-8BE67D9E5290}" destId="{53B9F043-A052-4AF4-978E-25F966B44B7E}" srcOrd="1" destOrd="0" presId="urn:microsoft.com/office/officeart/2018/2/layout/IconVerticalSolidList"/>
    <dgm:cxn modelId="{E3D77CCE-3BA0-4065-A41A-62E61C8E5DA5}" type="presParOf" srcId="{7B2E6163-E424-4149-9AE8-8BE67D9E5290}" destId="{E9E4EE0C-D17E-4F7E-908F-6F6D9CABE558}" srcOrd="2" destOrd="0" presId="urn:microsoft.com/office/officeart/2018/2/layout/IconVerticalSolidList"/>
    <dgm:cxn modelId="{4895466C-0F3F-4231-B716-85C6793186B0}" type="presParOf" srcId="{E9E4EE0C-D17E-4F7E-908F-6F6D9CABE558}" destId="{96EF5436-A52F-4266-919C-4123A84C92D7}" srcOrd="0" destOrd="0" presId="urn:microsoft.com/office/officeart/2018/2/layout/IconVerticalSolidList"/>
    <dgm:cxn modelId="{BA0F7D50-309F-4984-AF89-05F7672DAAED}" type="presParOf" srcId="{E9E4EE0C-D17E-4F7E-908F-6F6D9CABE558}" destId="{E91D7152-D004-49C1-A62E-B6A69DA4ED81}" srcOrd="1" destOrd="0" presId="urn:microsoft.com/office/officeart/2018/2/layout/IconVerticalSolidList"/>
    <dgm:cxn modelId="{725904E2-0728-44D2-8CAE-891F49879D2B}" type="presParOf" srcId="{E9E4EE0C-D17E-4F7E-908F-6F6D9CABE558}" destId="{31134730-7767-40A2-937F-DE2634EF16CC}" srcOrd="2" destOrd="0" presId="urn:microsoft.com/office/officeart/2018/2/layout/IconVerticalSolidList"/>
    <dgm:cxn modelId="{07B2AD0E-3231-4F0A-8B34-519EE771321E}" type="presParOf" srcId="{E9E4EE0C-D17E-4F7E-908F-6F6D9CABE558}" destId="{DAB284F0-5252-4AD1-B2E4-A9471C38B63C}" srcOrd="3" destOrd="0" presId="urn:microsoft.com/office/officeart/2018/2/layout/IconVerticalSolidList"/>
    <dgm:cxn modelId="{BC26F5DD-65B3-409B-A34D-7BEE16C15A9E}" type="presParOf" srcId="{E9E4EE0C-D17E-4F7E-908F-6F6D9CABE558}" destId="{576299AE-BDA7-4CDB-B630-254F1A296D72}" srcOrd="4" destOrd="0" presId="urn:microsoft.com/office/officeart/2018/2/layout/IconVerticalSolidList"/>
    <dgm:cxn modelId="{68C49BCE-4563-413A-8C47-2C82B8FA1999}" type="presParOf" srcId="{7B2E6163-E424-4149-9AE8-8BE67D9E5290}" destId="{044810A6-A605-4AB5-8143-79EA9A843702}" srcOrd="3" destOrd="0" presId="urn:microsoft.com/office/officeart/2018/2/layout/IconVerticalSolidList"/>
    <dgm:cxn modelId="{75D4D8F5-9F81-44BB-B9A2-7C02FF62BD42}" type="presParOf" srcId="{7B2E6163-E424-4149-9AE8-8BE67D9E5290}" destId="{90D449F1-6FF1-4481-A9C8-85A7F4867966}" srcOrd="4" destOrd="0" presId="urn:microsoft.com/office/officeart/2018/2/layout/IconVerticalSolidList"/>
    <dgm:cxn modelId="{D56F49C5-7284-4E81-A2F9-4B0E4896A913}" type="presParOf" srcId="{90D449F1-6FF1-4481-A9C8-85A7F4867966}" destId="{16AEAE1B-C72E-4D63-BABF-86811E1FB4E7}" srcOrd="0" destOrd="0" presId="urn:microsoft.com/office/officeart/2018/2/layout/IconVerticalSolidList"/>
    <dgm:cxn modelId="{B7D06963-48C4-46E4-A53E-2B3733145349}" type="presParOf" srcId="{90D449F1-6FF1-4481-A9C8-85A7F4867966}" destId="{F80325E4-343B-46EB-A822-C2C8C5866F4B}" srcOrd="1" destOrd="0" presId="urn:microsoft.com/office/officeart/2018/2/layout/IconVerticalSolidList"/>
    <dgm:cxn modelId="{3F2C06BD-9D7B-4090-8AAE-219F6719D56F}" type="presParOf" srcId="{90D449F1-6FF1-4481-A9C8-85A7F4867966}" destId="{F48543B4-F6C4-4795-8C8C-A03AB369374E}" srcOrd="2" destOrd="0" presId="urn:microsoft.com/office/officeart/2018/2/layout/IconVerticalSolidList"/>
    <dgm:cxn modelId="{1D65D070-6001-4781-B220-6127DE488E94}" type="presParOf" srcId="{90D449F1-6FF1-4481-A9C8-85A7F4867966}" destId="{EC6465D4-23CB-422D-AC5A-C26D7BE50A37}" srcOrd="3" destOrd="0" presId="urn:microsoft.com/office/officeart/2018/2/layout/IconVerticalSolidList"/>
    <dgm:cxn modelId="{98C76CE9-2291-4D7C-8988-890BBAACDA34}" type="presParOf" srcId="{90D449F1-6FF1-4481-A9C8-85A7F4867966}" destId="{87C4D375-2845-4315-A599-D76217457AB4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B43604F-D61E-4091-B284-5173A88C7907}" type="doc">
      <dgm:prSet loTypeId="urn:microsoft.com/office/officeart/2018/2/layout/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646B41-81D0-4311-93DC-ED8338F26D23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Each of the 3 credit reporting agencies must provide you with a free copy of your credit report every 12 months, upon request.</a:t>
          </a:r>
        </a:p>
      </dgm:t>
    </dgm:pt>
    <dgm:pt modelId="{62A97299-468E-47D0-8242-C79CBE3DDE3E}" type="parTrans" cxnId="{89537DE1-9B73-467D-B9E0-B019D8C39D4A}">
      <dgm:prSet/>
      <dgm:spPr/>
      <dgm:t>
        <a:bodyPr/>
        <a:lstStyle/>
        <a:p>
          <a:endParaRPr lang="en-US"/>
        </a:p>
      </dgm:t>
    </dgm:pt>
    <dgm:pt modelId="{C54221C8-A2E7-444E-997A-A32956A6DAEC}" type="sibTrans" cxnId="{89537DE1-9B73-467D-B9E0-B019D8C39D4A}">
      <dgm:prSet/>
      <dgm:spPr/>
      <dgm:t>
        <a:bodyPr/>
        <a:lstStyle/>
        <a:p>
          <a:endParaRPr lang="en-US"/>
        </a:p>
      </dgm:t>
    </dgm:pt>
    <dgm:pt modelId="{6A5A9225-937A-4388-B191-BB4E3D746BA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Equifax (equifax.com)</a:t>
          </a:r>
        </a:p>
      </dgm:t>
    </dgm:pt>
    <dgm:pt modelId="{16C64196-A0DB-4077-9775-C93EF547F99B}" type="parTrans" cxnId="{E33EFC05-2E43-49E6-A67B-2E9AC874685A}">
      <dgm:prSet/>
      <dgm:spPr/>
      <dgm:t>
        <a:bodyPr/>
        <a:lstStyle/>
        <a:p>
          <a:endParaRPr lang="en-US"/>
        </a:p>
      </dgm:t>
    </dgm:pt>
    <dgm:pt modelId="{67B43F8E-F531-4FDE-89A3-E4F33E44F281}" type="sibTrans" cxnId="{E33EFC05-2E43-49E6-A67B-2E9AC874685A}">
      <dgm:prSet/>
      <dgm:spPr/>
      <dgm:t>
        <a:bodyPr/>
        <a:lstStyle/>
        <a:p>
          <a:endParaRPr lang="en-US"/>
        </a:p>
      </dgm:t>
    </dgm:pt>
    <dgm:pt modelId="{439214B1-60C5-45DD-BAD5-ABAD97484ED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Experian (experian.com)</a:t>
          </a:r>
        </a:p>
      </dgm:t>
    </dgm:pt>
    <dgm:pt modelId="{67D7A89B-1868-42BC-A327-2DF1568622E8}" type="parTrans" cxnId="{5240B69E-5E6A-4538-B93F-93C921680815}">
      <dgm:prSet/>
      <dgm:spPr/>
      <dgm:t>
        <a:bodyPr/>
        <a:lstStyle/>
        <a:p>
          <a:endParaRPr lang="en-US"/>
        </a:p>
      </dgm:t>
    </dgm:pt>
    <dgm:pt modelId="{76BC54EE-48C8-4C7A-AF81-E79B4C1C25A2}" type="sibTrans" cxnId="{5240B69E-5E6A-4538-B93F-93C921680815}">
      <dgm:prSet/>
      <dgm:spPr/>
      <dgm:t>
        <a:bodyPr/>
        <a:lstStyle/>
        <a:p>
          <a:endParaRPr lang="en-US"/>
        </a:p>
      </dgm:t>
    </dgm:pt>
    <dgm:pt modelId="{30C7D630-EAA3-4437-952E-5ADA304E264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TransUnion (transunion.com)</a:t>
          </a:r>
        </a:p>
      </dgm:t>
    </dgm:pt>
    <dgm:pt modelId="{413A64FD-E0DA-4FBD-81DD-500B964FB5ED}" type="parTrans" cxnId="{4E50C490-F874-4728-B679-85EEBDFB0D1D}">
      <dgm:prSet/>
      <dgm:spPr/>
      <dgm:t>
        <a:bodyPr/>
        <a:lstStyle/>
        <a:p>
          <a:endParaRPr lang="en-US"/>
        </a:p>
      </dgm:t>
    </dgm:pt>
    <dgm:pt modelId="{DCA981C1-4534-4CFB-B7D4-C0BBED8AC5FA}" type="sibTrans" cxnId="{4E50C490-F874-4728-B679-85EEBDFB0D1D}">
      <dgm:prSet/>
      <dgm:spPr/>
      <dgm:t>
        <a:bodyPr/>
        <a:lstStyle/>
        <a:p>
          <a:endParaRPr lang="en-US"/>
        </a:p>
      </dgm:t>
    </dgm:pt>
    <dgm:pt modelId="{1976A225-A25B-4009-A52D-F40DF4D6706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You can request a report for all three from a central website:</a:t>
          </a:r>
        </a:p>
      </dgm:t>
    </dgm:pt>
    <dgm:pt modelId="{6A04E941-4AB7-4FB6-BEA3-50DE858F42B9}" type="parTrans" cxnId="{E5C93B92-5D58-42A5-B484-64587DC483A9}">
      <dgm:prSet/>
      <dgm:spPr/>
      <dgm:t>
        <a:bodyPr/>
        <a:lstStyle/>
        <a:p>
          <a:endParaRPr lang="en-US"/>
        </a:p>
      </dgm:t>
    </dgm:pt>
    <dgm:pt modelId="{315E769C-3E8B-41D1-BE47-54F5AC66806D}" type="sibTrans" cxnId="{E5C93B92-5D58-42A5-B484-64587DC483A9}">
      <dgm:prSet/>
      <dgm:spPr/>
      <dgm:t>
        <a:bodyPr/>
        <a:lstStyle/>
        <a:p>
          <a:endParaRPr lang="en-US"/>
        </a:p>
      </dgm:t>
    </dgm:pt>
    <dgm:pt modelId="{BCB3A93D-909D-40CF-BE86-4193063A41C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400" dirty="0"/>
            <a:t>Annual Credit Report Request Service</a:t>
          </a:r>
        </a:p>
      </dgm:t>
    </dgm:pt>
    <dgm:pt modelId="{932B8264-DE29-4F84-809B-6EBAB95A8DCD}" type="parTrans" cxnId="{F73BA34F-4AD7-45B9-9FCD-CF3FAFD122B6}">
      <dgm:prSet/>
      <dgm:spPr/>
      <dgm:t>
        <a:bodyPr/>
        <a:lstStyle/>
        <a:p>
          <a:endParaRPr lang="en-US"/>
        </a:p>
      </dgm:t>
    </dgm:pt>
    <dgm:pt modelId="{4EF907DA-2FB0-4838-BE48-222E81B82D4F}" type="sibTrans" cxnId="{F73BA34F-4AD7-45B9-9FCD-CF3FAFD122B6}">
      <dgm:prSet/>
      <dgm:spPr/>
      <dgm:t>
        <a:bodyPr/>
        <a:lstStyle/>
        <a:p>
          <a:endParaRPr lang="en-US"/>
        </a:p>
      </dgm:t>
    </dgm:pt>
    <dgm:pt modelId="{C5FE7CF8-D037-4FBC-8925-9A5569597856}">
      <dgm:prSet custT="1"/>
      <dgm:spPr/>
      <dgm:t>
        <a:bodyPr/>
        <a:lstStyle/>
        <a:p>
          <a:r>
            <a:rPr lang="en-US" sz="1400" dirty="0"/>
            <a:t>Annualcreditreport.com</a:t>
          </a:r>
        </a:p>
      </dgm:t>
    </dgm:pt>
    <dgm:pt modelId="{FC968B9C-9EFE-4A10-9E82-F85932BB4A6D}" type="parTrans" cxnId="{4F156A31-1EDF-427F-A7F5-6AEBB0F74DBF}">
      <dgm:prSet/>
      <dgm:spPr/>
      <dgm:t>
        <a:bodyPr/>
        <a:lstStyle/>
        <a:p>
          <a:endParaRPr lang="en-US"/>
        </a:p>
      </dgm:t>
    </dgm:pt>
    <dgm:pt modelId="{6CD9CC89-18EB-4F13-8256-16F551803B4A}" type="sibTrans" cxnId="{4F156A31-1EDF-427F-A7F5-6AEBB0F74DBF}">
      <dgm:prSet/>
      <dgm:spPr/>
      <dgm:t>
        <a:bodyPr/>
        <a:lstStyle/>
        <a:p>
          <a:endParaRPr lang="en-US"/>
        </a:p>
      </dgm:t>
    </dgm:pt>
    <dgm:pt modelId="{8DC8971D-BA6F-4298-AF93-AE567355B08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b="1" dirty="0"/>
            <a:t>Don’t be misled by other websites – only give your info to trusted organizations</a:t>
          </a:r>
          <a:endParaRPr lang="en-US" dirty="0"/>
        </a:p>
      </dgm:t>
    </dgm:pt>
    <dgm:pt modelId="{F7156801-1526-4674-BCDE-4E07DE8C76EF}" type="parTrans" cxnId="{36536345-61FC-462A-ACEB-5D3D09AF5534}">
      <dgm:prSet/>
      <dgm:spPr/>
      <dgm:t>
        <a:bodyPr/>
        <a:lstStyle/>
        <a:p>
          <a:endParaRPr lang="en-US"/>
        </a:p>
      </dgm:t>
    </dgm:pt>
    <dgm:pt modelId="{1FF32BFE-5E2F-4C75-95FB-0D10E80EA0AE}" type="sibTrans" cxnId="{36536345-61FC-462A-ACEB-5D3D09AF5534}">
      <dgm:prSet/>
      <dgm:spPr/>
      <dgm:t>
        <a:bodyPr/>
        <a:lstStyle/>
        <a:p>
          <a:endParaRPr lang="en-US"/>
        </a:p>
      </dgm:t>
    </dgm:pt>
    <dgm:pt modelId="{729B5EA5-3CED-4996-8193-451C5A16BFF8}" type="pres">
      <dgm:prSet presAssocID="{DB43604F-D61E-4091-B284-5173A88C7907}" presName="root" presStyleCnt="0">
        <dgm:presLayoutVars>
          <dgm:dir/>
          <dgm:resizeHandles val="exact"/>
        </dgm:presLayoutVars>
      </dgm:prSet>
      <dgm:spPr/>
    </dgm:pt>
    <dgm:pt modelId="{D6875681-F98D-4A86-BE48-6A535B8C5BCD}" type="pres">
      <dgm:prSet presAssocID="{B7646B41-81D0-4311-93DC-ED8338F26D23}" presName="compNode" presStyleCnt="0"/>
      <dgm:spPr/>
    </dgm:pt>
    <dgm:pt modelId="{EC99589A-0A39-4E05-B400-B8A114D94A8D}" type="pres">
      <dgm:prSet presAssocID="{B7646B41-81D0-4311-93DC-ED8338F26D2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llar"/>
        </a:ext>
      </dgm:extLst>
    </dgm:pt>
    <dgm:pt modelId="{544D16CF-5836-4AF9-9F85-A24B6BA819AE}" type="pres">
      <dgm:prSet presAssocID="{B7646B41-81D0-4311-93DC-ED8338F26D23}" presName="iconSpace" presStyleCnt="0"/>
      <dgm:spPr/>
    </dgm:pt>
    <dgm:pt modelId="{4ECBA5EF-6A66-4E62-92EF-7F8948380D3B}" type="pres">
      <dgm:prSet presAssocID="{B7646B41-81D0-4311-93DC-ED8338F26D23}" presName="parTx" presStyleLbl="revTx" presStyleIdx="0" presStyleCnt="6">
        <dgm:presLayoutVars>
          <dgm:chMax val="0"/>
          <dgm:chPref val="0"/>
        </dgm:presLayoutVars>
      </dgm:prSet>
      <dgm:spPr/>
    </dgm:pt>
    <dgm:pt modelId="{98224D7B-CB25-424C-B81B-27479E83FF72}" type="pres">
      <dgm:prSet presAssocID="{B7646B41-81D0-4311-93DC-ED8338F26D23}" presName="txSpace" presStyleCnt="0"/>
      <dgm:spPr/>
    </dgm:pt>
    <dgm:pt modelId="{8AE3A11A-5AC9-4C80-9937-5B6C6C978E1A}" type="pres">
      <dgm:prSet presAssocID="{B7646B41-81D0-4311-93DC-ED8338F26D23}" presName="desTx" presStyleLbl="revTx" presStyleIdx="1" presStyleCnt="6">
        <dgm:presLayoutVars/>
      </dgm:prSet>
      <dgm:spPr/>
    </dgm:pt>
    <dgm:pt modelId="{457F4353-D353-421E-AE3D-459E3AF11DE9}" type="pres">
      <dgm:prSet presAssocID="{C54221C8-A2E7-444E-997A-A32956A6DAEC}" presName="sibTrans" presStyleCnt="0"/>
      <dgm:spPr/>
    </dgm:pt>
    <dgm:pt modelId="{7E154080-A96B-40B5-9D97-AB6F2EE0A777}" type="pres">
      <dgm:prSet presAssocID="{1976A225-A25B-4009-A52D-F40DF4D67062}" presName="compNode" presStyleCnt="0"/>
      <dgm:spPr/>
    </dgm:pt>
    <dgm:pt modelId="{F19BE5B0-9125-4256-8AFF-4E9F4DCB2E3D}" type="pres">
      <dgm:prSet presAssocID="{1976A225-A25B-4009-A52D-F40DF4D6706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redit card"/>
        </a:ext>
      </dgm:extLst>
    </dgm:pt>
    <dgm:pt modelId="{3A524FD8-B52C-4261-8A22-6397D75B9B5F}" type="pres">
      <dgm:prSet presAssocID="{1976A225-A25B-4009-A52D-F40DF4D67062}" presName="iconSpace" presStyleCnt="0"/>
      <dgm:spPr/>
    </dgm:pt>
    <dgm:pt modelId="{619AC051-9E18-4512-A97C-54297EFAD202}" type="pres">
      <dgm:prSet presAssocID="{1976A225-A25B-4009-A52D-F40DF4D67062}" presName="parTx" presStyleLbl="revTx" presStyleIdx="2" presStyleCnt="6">
        <dgm:presLayoutVars>
          <dgm:chMax val="0"/>
          <dgm:chPref val="0"/>
        </dgm:presLayoutVars>
      </dgm:prSet>
      <dgm:spPr/>
    </dgm:pt>
    <dgm:pt modelId="{33820FCB-A816-4844-90FC-0DEE8F4DC381}" type="pres">
      <dgm:prSet presAssocID="{1976A225-A25B-4009-A52D-F40DF4D67062}" presName="txSpace" presStyleCnt="0"/>
      <dgm:spPr/>
    </dgm:pt>
    <dgm:pt modelId="{63414108-8120-4F6C-B3C2-E33DE30AF094}" type="pres">
      <dgm:prSet presAssocID="{1976A225-A25B-4009-A52D-F40DF4D67062}" presName="desTx" presStyleLbl="revTx" presStyleIdx="3" presStyleCnt="6">
        <dgm:presLayoutVars/>
      </dgm:prSet>
      <dgm:spPr/>
    </dgm:pt>
    <dgm:pt modelId="{B119A42C-46B3-46C8-A28D-3A73CD8E3D34}" type="pres">
      <dgm:prSet presAssocID="{315E769C-3E8B-41D1-BE47-54F5AC66806D}" presName="sibTrans" presStyleCnt="0"/>
      <dgm:spPr/>
    </dgm:pt>
    <dgm:pt modelId="{B0420331-7DB6-4D41-AD00-09B8AE2CB315}" type="pres">
      <dgm:prSet presAssocID="{8DC8971D-BA6F-4298-AF93-AE567355B081}" presName="compNode" presStyleCnt="0"/>
      <dgm:spPr/>
    </dgm:pt>
    <dgm:pt modelId="{63BD8344-2DFF-465C-8558-886519ED045F}" type="pres">
      <dgm:prSet presAssocID="{8DC8971D-BA6F-4298-AF93-AE567355B081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No sign"/>
        </a:ext>
      </dgm:extLst>
    </dgm:pt>
    <dgm:pt modelId="{100E1BC5-FB80-4A7C-A552-2B2755AE1B7B}" type="pres">
      <dgm:prSet presAssocID="{8DC8971D-BA6F-4298-AF93-AE567355B081}" presName="iconSpace" presStyleCnt="0"/>
      <dgm:spPr/>
    </dgm:pt>
    <dgm:pt modelId="{BBD280DE-95F3-4D6B-9FC3-C3434F8A60BF}" type="pres">
      <dgm:prSet presAssocID="{8DC8971D-BA6F-4298-AF93-AE567355B081}" presName="parTx" presStyleLbl="revTx" presStyleIdx="4" presStyleCnt="6">
        <dgm:presLayoutVars>
          <dgm:chMax val="0"/>
          <dgm:chPref val="0"/>
        </dgm:presLayoutVars>
      </dgm:prSet>
      <dgm:spPr/>
    </dgm:pt>
    <dgm:pt modelId="{C5EB744A-D54E-46ED-AFB7-8BF20236BA88}" type="pres">
      <dgm:prSet presAssocID="{8DC8971D-BA6F-4298-AF93-AE567355B081}" presName="txSpace" presStyleCnt="0"/>
      <dgm:spPr/>
    </dgm:pt>
    <dgm:pt modelId="{8133C2C5-DC02-4889-9F80-48CD22455A91}" type="pres">
      <dgm:prSet presAssocID="{8DC8971D-BA6F-4298-AF93-AE567355B081}" presName="desTx" presStyleLbl="revTx" presStyleIdx="5" presStyleCnt="6">
        <dgm:presLayoutVars/>
      </dgm:prSet>
      <dgm:spPr/>
    </dgm:pt>
  </dgm:ptLst>
  <dgm:cxnLst>
    <dgm:cxn modelId="{E33EFC05-2E43-49E6-A67B-2E9AC874685A}" srcId="{B7646B41-81D0-4311-93DC-ED8338F26D23}" destId="{6A5A9225-937A-4388-B191-BB4E3D746BAF}" srcOrd="0" destOrd="0" parTransId="{16C64196-A0DB-4077-9775-C93EF547F99B}" sibTransId="{67B43F8E-F531-4FDE-89A3-E4F33E44F281}"/>
    <dgm:cxn modelId="{48A87018-DFE6-4F18-9CEA-A5A1CD54918A}" type="presOf" srcId="{C5FE7CF8-D037-4FBC-8925-9A5569597856}" destId="{63414108-8120-4F6C-B3C2-E33DE30AF094}" srcOrd="0" destOrd="1" presId="urn:microsoft.com/office/officeart/2018/2/layout/IconLabelDescriptionList"/>
    <dgm:cxn modelId="{4F156A31-1EDF-427F-A7F5-6AEBB0F74DBF}" srcId="{BCB3A93D-909D-40CF-BE86-4193063A41CF}" destId="{C5FE7CF8-D037-4FBC-8925-9A5569597856}" srcOrd="0" destOrd="0" parTransId="{FC968B9C-9EFE-4A10-9E82-F85932BB4A6D}" sibTransId="{6CD9CC89-18EB-4F13-8256-16F551803B4A}"/>
    <dgm:cxn modelId="{18EA1634-3ABD-4240-8BB4-0CB772C2318C}" type="presOf" srcId="{6A5A9225-937A-4388-B191-BB4E3D746BAF}" destId="{8AE3A11A-5AC9-4C80-9937-5B6C6C978E1A}" srcOrd="0" destOrd="0" presId="urn:microsoft.com/office/officeart/2018/2/layout/IconLabelDescriptionList"/>
    <dgm:cxn modelId="{3802F937-7AEC-461C-B8A4-9B4039028734}" type="presOf" srcId="{BCB3A93D-909D-40CF-BE86-4193063A41CF}" destId="{63414108-8120-4F6C-B3C2-E33DE30AF094}" srcOrd="0" destOrd="0" presId="urn:microsoft.com/office/officeart/2018/2/layout/IconLabelDescriptionList"/>
    <dgm:cxn modelId="{36536345-61FC-462A-ACEB-5D3D09AF5534}" srcId="{DB43604F-D61E-4091-B284-5173A88C7907}" destId="{8DC8971D-BA6F-4298-AF93-AE567355B081}" srcOrd="2" destOrd="0" parTransId="{F7156801-1526-4674-BCDE-4E07DE8C76EF}" sibTransId="{1FF32BFE-5E2F-4C75-95FB-0D10E80EA0AE}"/>
    <dgm:cxn modelId="{7DB7786C-EB77-4602-8333-CC5AEC88AFB2}" type="presOf" srcId="{B7646B41-81D0-4311-93DC-ED8338F26D23}" destId="{4ECBA5EF-6A66-4E62-92EF-7F8948380D3B}" srcOrd="0" destOrd="0" presId="urn:microsoft.com/office/officeart/2018/2/layout/IconLabelDescriptionList"/>
    <dgm:cxn modelId="{F73BA34F-4AD7-45B9-9FCD-CF3FAFD122B6}" srcId="{1976A225-A25B-4009-A52D-F40DF4D67062}" destId="{BCB3A93D-909D-40CF-BE86-4193063A41CF}" srcOrd="0" destOrd="0" parTransId="{932B8264-DE29-4F84-809B-6EBAB95A8DCD}" sibTransId="{4EF907DA-2FB0-4838-BE48-222E81B82D4F}"/>
    <dgm:cxn modelId="{81EF4C76-A094-4283-AD8F-3148D01AC930}" type="presOf" srcId="{8DC8971D-BA6F-4298-AF93-AE567355B081}" destId="{BBD280DE-95F3-4D6B-9FC3-C3434F8A60BF}" srcOrd="0" destOrd="0" presId="urn:microsoft.com/office/officeart/2018/2/layout/IconLabelDescriptionList"/>
    <dgm:cxn modelId="{4E50C490-F874-4728-B679-85EEBDFB0D1D}" srcId="{B7646B41-81D0-4311-93DC-ED8338F26D23}" destId="{30C7D630-EAA3-4437-952E-5ADA304E264D}" srcOrd="2" destOrd="0" parTransId="{413A64FD-E0DA-4FBD-81DD-500B964FB5ED}" sibTransId="{DCA981C1-4534-4CFB-B7D4-C0BBED8AC5FA}"/>
    <dgm:cxn modelId="{E5C93B92-5D58-42A5-B484-64587DC483A9}" srcId="{DB43604F-D61E-4091-B284-5173A88C7907}" destId="{1976A225-A25B-4009-A52D-F40DF4D67062}" srcOrd="1" destOrd="0" parTransId="{6A04E941-4AB7-4FB6-BEA3-50DE858F42B9}" sibTransId="{315E769C-3E8B-41D1-BE47-54F5AC66806D}"/>
    <dgm:cxn modelId="{5240B69E-5E6A-4538-B93F-93C921680815}" srcId="{B7646B41-81D0-4311-93DC-ED8338F26D23}" destId="{439214B1-60C5-45DD-BAD5-ABAD97484ED0}" srcOrd="1" destOrd="0" parTransId="{67D7A89B-1868-42BC-A327-2DF1568622E8}" sibTransId="{76BC54EE-48C8-4C7A-AF81-E79B4C1C25A2}"/>
    <dgm:cxn modelId="{F0AD8CB5-CCAD-412F-80D7-C60B218D5AB6}" type="presOf" srcId="{DB43604F-D61E-4091-B284-5173A88C7907}" destId="{729B5EA5-3CED-4996-8193-451C5A16BFF8}" srcOrd="0" destOrd="0" presId="urn:microsoft.com/office/officeart/2018/2/layout/IconLabelDescriptionList"/>
    <dgm:cxn modelId="{5EE844C5-E7F5-4570-BA5F-D80019E3DCDF}" type="presOf" srcId="{439214B1-60C5-45DD-BAD5-ABAD97484ED0}" destId="{8AE3A11A-5AC9-4C80-9937-5B6C6C978E1A}" srcOrd="0" destOrd="1" presId="urn:microsoft.com/office/officeart/2018/2/layout/IconLabelDescriptionList"/>
    <dgm:cxn modelId="{FA1DC4C5-3A43-4A15-8245-69403924235C}" type="presOf" srcId="{30C7D630-EAA3-4437-952E-5ADA304E264D}" destId="{8AE3A11A-5AC9-4C80-9937-5B6C6C978E1A}" srcOrd="0" destOrd="2" presId="urn:microsoft.com/office/officeart/2018/2/layout/IconLabelDescriptionList"/>
    <dgm:cxn modelId="{48654CD2-19D0-4415-9262-FE63348F038E}" type="presOf" srcId="{1976A225-A25B-4009-A52D-F40DF4D67062}" destId="{619AC051-9E18-4512-A97C-54297EFAD202}" srcOrd="0" destOrd="0" presId="urn:microsoft.com/office/officeart/2018/2/layout/IconLabelDescriptionList"/>
    <dgm:cxn modelId="{89537DE1-9B73-467D-B9E0-B019D8C39D4A}" srcId="{DB43604F-D61E-4091-B284-5173A88C7907}" destId="{B7646B41-81D0-4311-93DC-ED8338F26D23}" srcOrd="0" destOrd="0" parTransId="{62A97299-468E-47D0-8242-C79CBE3DDE3E}" sibTransId="{C54221C8-A2E7-444E-997A-A32956A6DAEC}"/>
    <dgm:cxn modelId="{0580A458-CC55-4DC3-A3B1-A13FD03C1B2A}" type="presParOf" srcId="{729B5EA5-3CED-4996-8193-451C5A16BFF8}" destId="{D6875681-F98D-4A86-BE48-6A535B8C5BCD}" srcOrd="0" destOrd="0" presId="urn:microsoft.com/office/officeart/2018/2/layout/IconLabelDescriptionList"/>
    <dgm:cxn modelId="{ED3BCF15-C0F3-40C4-8F6E-EA44552D574E}" type="presParOf" srcId="{D6875681-F98D-4A86-BE48-6A535B8C5BCD}" destId="{EC99589A-0A39-4E05-B400-B8A114D94A8D}" srcOrd="0" destOrd="0" presId="urn:microsoft.com/office/officeart/2018/2/layout/IconLabelDescriptionList"/>
    <dgm:cxn modelId="{1DFAC0EA-6DBE-4905-857B-8666726D209C}" type="presParOf" srcId="{D6875681-F98D-4A86-BE48-6A535B8C5BCD}" destId="{544D16CF-5836-4AF9-9F85-A24B6BA819AE}" srcOrd="1" destOrd="0" presId="urn:microsoft.com/office/officeart/2018/2/layout/IconLabelDescriptionList"/>
    <dgm:cxn modelId="{4B38225B-464D-4341-9CC5-F1AF627AE2A7}" type="presParOf" srcId="{D6875681-F98D-4A86-BE48-6A535B8C5BCD}" destId="{4ECBA5EF-6A66-4E62-92EF-7F8948380D3B}" srcOrd="2" destOrd="0" presId="urn:microsoft.com/office/officeart/2018/2/layout/IconLabelDescriptionList"/>
    <dgm:cxn modelId="{5EAB2070-EB44-41F0-A45F-10F1B4F321FF}" type="presParOf" srcId="{D6875681-F98D-4A86-BE48-6A535B8C5BCD}" destId="{98224D7B-CB25-424C-B81B-27479E83FF72}" srcOrd="3" destOrd="0" presId="urn:microsoft.com/office/officeart/2018/2/layout/IconLabelDescriptionList"/>
    <dgm:cxn modelId="{ADFFC6D0-F5A2-4D49-94E5-BAC84F1F677D}" type="presParOf" srcId="{D6875681-F98D-4A86-BE48-6A535B8C5BCD}" destId="{8AE3A11A-5AC9-4C80-9937-5B6C6C978E1A}" srcOrd="4" destOrd="0" presId="urn:microsoft.com/office/officeart/2018/2/layout/IconLabelDescriptionList"/>
    <dgm:cxn modelId="{2BB5EAAF-A28D-462C-B1FF-3462AE3E1E4A}" type="presParOf" srcId="{729B5EA5-3CED-4996-8193-451C5A16BFF8}" destId="{457F4353-D353-421E-AE3D-459E3AF11DE9}" srcOrd="1" destOrd="0" presId="urn:microsoft.com/office/officeart/2018/2/layout/IconLabelDescriptionList"/>
    <dgm:cxn modelId="{E49D08C2-5E86-4577-B845-88003A2B86E3}" type="presParOf" srcId="{729B5EA5-3CED-4996-8193-451C5A16BFF8}" destId="{7E154080-A96B-40B5-9D97-AB6F2EE0A777}" srcOrd="2" destOrd="0" presId="urn:microsoft.com/office/officeart/2018/2/layout/IconLabelDescriptionList"/>
    <dgm:cxn modelId="{281945F1-33BE-4C69-856B-C088FF971801}" type="presParOf" srcId="{7E154080-A96B-40B5-9D97-AB6F2EE0A777}" destId="{F19BE5B0-9125-4256-8AFF-4E9F4DCB2E3D}" srcOrd="0" destOrd="0" presId="urn:microsoft.com/office/officeart/2018/2/layout/IconLabelDescriptionList"/>
    <dgm:cxn modelId="{671F0F67-E675-4546-9B0B-714CB5358CD4}" type="presParOf" srcId="{7E154080-A96B-40B5-9D97-AB6F2EE0A777}" destId="{3A524FD8-B52C-4261-8A22-6397D75B9B5F}" srcOrd="1" destOrd="0" presId="urn:microsoft.com/office/officeart/2018/2/layout/IconLabelDescriptionList"/>
    <dgm:cxn modelId="{8A641F28-7FE2-4E3A-87FD-B6C53BB8C6AD}" type="presParOf" srcId="{7E154080-A96B-40B5-9D97-AB6F2EE0A777}" destId="{619AC051-9E18-4512-A97C-54297EFAD202}" srcOrd="2" destOrd="0" presId="urn:microsoft.com/office/officeart/2018/2/layout/IconLabelDescriptionList"/>
    <dgm:cxn modelId="{2D5609EF-36DC-4DD1-A2B0-03FFB26A5740}" type="presParOf" srcId="{7E154080-A96B-40B5-9D97-AB6F2EE0A777}" destId="{33820FCB-A816-4844-90FC-0DEE8F4DC381}" srcOrd="3" destOrd="0" presId="urn:microsoft.com/office/officeart/2018/2/layout/IconLabelDescriptionList"/>
    <dgm:cxn modelId="{C65FF970-4DBB-49B8-B929-F959449CC858}" type="presParOf" srcId="{7E154080-A96B-40B5-9D97-AB6F2EE0A777}" destId="{63414108-8120-4F6C-B3C2-E33DE30AF094}" srcOrd="4" destOrd="0" presId="urn:microsoft.com/office/officeart/2018/2/layout/IconLabelDescriptionList"/>
    <dgm:cxn modelId="{D2913949-B20C-410F-BC59-967988AC72FD}" type="presParOf" srcId="{729B5EA5-3CED-4996-8193-451C5A16BFF8}" destId="{B119A42C-46B3-46C8-A28D-3A73CD8E3D34}" srcOrd="3" destOrd="0" presId="urn:microsoft.com/office/officeart/2018/2/layout/IconLabelDescriptionList"/>
    <dgm:cxn modelId="{FE34511E-6CAA-4188-A242-03419B2F5AA1}" type="presParOf" srcId="{729B5EA5-3CED-4996-8193-451C5A16BFF8}" destId="{B0420331-7DB6-4D41-AD00-09B8AE2CB315}" srcOrd="4" destOrd="0" presId="urn:microsoft.com/office/officeart/2018/2/layout/IconLabelDescriptionList"/>
    <dgm:cxn modelId="{318107A6-8A59-4DCB-BFE5-73EB554EDA48}" type="presParOf" srcId="{B0420331-7DB6-4D41-AD00-09B8AE2CB315}" destId="{63BD8344-2DFF-465C-8558-886519ED045F}" srcOrd="0" destOrd="0" presId="urn:microsoft.com/office/officeart/2018/2/layout/IconLabelDescriptionList"/>
    <dgm:cxn modelId="{60DDD3A7-171F-445D-AA90-E9E09080FB95}" type="presParOf" srcId="{B0420331-7DB6-4D41-AD00-09B8AE2CB315}" destId="{100E1BC5-FB80-4A7C-A552-2B2755AE1B7B}" srcOrd="1" destOrd="0" presId="urn:microsoft.com/office/officeart/2018/2/layout/IconLabelDescriptionList"/>
    <dgm:cxn modelId="{4D93B668-34F6-4D04-B124-9AE4F28E330E}" type="presParOf" srcId="{B0420331-7DB6-4D41-AD00-09B8AE2CB315}" destId="{BBD280DE-95F3-4D6B-9FC3-C3434F8A60BF}" srcOrd="2" destOrd="0" presId="urn:microsoft.com/office/officeart/2018/2/layout/IconLabelDescriptionList"/>
    <dgm:cxn modelId="{763FF35E-0EA3-42C3-A9C2-A76997C00806}" type="presParOf" srcId="{B0420331-7DB6-4D41-AD00-09B8AE2CB315}" destId="{C5EB744A-D54E-46ED-AFB7-8BF20236BA88}" srcOrd="3" destOrd="0" presId="urn:microsoft.com/office/officeart/2018/2/layout/IconLabelDescriptionList"/>
    <dgm:cxn modelId="{278CEE44-5AE3-4BC9-8813-C427C8EC4600}" type="presParOf" srcId="{B0420331-7DB6-4D41-AD00-09B8AE2CB315}" destId="{8133C2C5-DC02-4889-9F80-48CD22455A91}" srcOrd="4" destOrd="0" presId="urn:microsoft.com/office/officeart/2018/2/layout/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EB43BB-395A-4485-863D-0843708779DE}">
      <dsp:nvSpPr>
        <dsp:cNvPr id="0" name=""/>
        <dsp:cNvSpPr/>
      </dsp:nvSpPr>
      <dsp:spPr>
        <a:xfrm>
          <a:off x="0" y="459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BFDC22-2786-49BD-AF33-A78257461B75}">
      <dsp:nvSpPr>
        <dsp:cNvPr id="0" name=""/>
        <dsp:cNvSpPr/>
      </dsp:nvSpPr>
      <dsp:spPr>
        <a:xfrm>
          <a:off x="0" y="459"/>
          <a:ext cx="10058399" cy="75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Amount Owed		30%</a:t>
          </a:r>
        </a:p>
      </dsp:txBody>
      <dsp:txXfrm>
        <a:off x="0" y="459"/>
        <a:ext cx="10058399" cy="751994"/>
      </dsp:txXfrm>
    </dsp:sp>
    <dsp:sp modelId="{ADDE3824-BE29-4AA1-AFD9-2796DF2D7E13}">
      <dsp:nvSpPr>
        <dsp:cNvPr id="0" name=""/>
        <dsp:cNvSpPr/>
      </dsp:nvSpPr>
      <dsp:spPr>
        <a:xfrm>
          <a:off x="0" y="752453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9FC163-F38B-431F-9A4C-10A0B45802D7}">
      <dsp:nvSpPr>
        <dsp:cNvPr id="0" name=""/>
        <dsp:cNvSpPr/>
      </dsp:nvSpPr>
      <dsp:spPr>
        <a:xfrm>
          <a:off x="0" y="752453"/>
          <a:ext cx="10058399" cy="75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New Credit		10%</a:t>
          </a:r>
        </a:p>
      </dsp:txBody>
      <dsp:txXfrm>
        <a:off x="0" y="752453"/>
        <a:ext cx="10058399" cy="751994"/>
      </dsp:txXfrm>
    </dsp:sp>
    <dsp:sp modelId="{4E799F42-8702-4D5E-AD3A-93B4DF441EB8}">
      <dsp:nvSpPr>
        <dsp:cNvPr id="0" name=""/>
        <dsp:cNvSpPr/>
      </dsp:nvSpPr>
      <dsp:spPr>
        <a:xfrm>
          <a:off x="0" y="1504448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B12BFB-D633-491B-A49D-4818F82C22D0}">
      <dsp:nvSpPr>
        <dsp:cNvPr id="0" name=""/>
        <dsp:cNvSpPr/>
      </dsp:nvSpPr>
      <dsp:spPr>
        <a:xfrm>
          <a:off x="0" y="1504448"/>
          <a:ext cx="10058399" cy="75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Length of Credit History	15%</a:t>
          </a:r>
        </a:p>
      </dsp:txBody>
      <dsp:txXfrm>
        <a:off x="0" y="1504448"/>
        <a:ext cx="10058399" cy="751994"/>
      </dsp:txXfrm>
    </dsp:sp>
    <dsp:sp modelId="{557DB8A8-CA72-407D-9915-083639BF9883}">
      <dsp:nvSpPr>
        <dsp:cNvPr id="0" name=""/>
        <dsp:cNvSpPr/>
      </dsp:nvSpPr>
      <dsp:spPr>
        <a:xfrm>
          <a:off x="0" y="2256442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A89293-4F02-4A2D-87F8-F0827DEF9EBC}">
      <dsp:nvSpPr>
        <dsp:cNvPr id="0" name=""/>
        <dsp:cNvSpPr/>
      </dsp:nvSpPr>
      <dsp:spPr>
        <a:xfrm>
          <a:off x="0" y="2256442"/>
          <a:ext cx="10058399" cy="75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Types of Credit		10%</a:t>
          </a:r>
        </a:p>
      </dsp:txBody>
      <dsp:txXfrm>
        <a:off x="0" y="2256442"/>
        <a:ext cx="10058399" cy="751994"/>
      </dsp:txXfrm>
    </dsp:sp>
    <dsp:sp modelId="{30306C8A-A741-4DDE-AD63-0777C4CC94F8}">
      <dsp:nvSpPr>
        <dsp:cNvPr id="0" name=""/>
        <dsp:cNvSpPr/>
      </dsp:nvSpPr>
      <dsp:spPr>
        <a:xfrm>
          <a:off x="0" y="3008437"/>
          <a:ext cx="10058399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8506D75-21CB-43CC-AB6C-C66D1F2EF080}">
      <dsp:nvSpPr>
        <dsp:cNvPr id="0" name=""/>
        <dsp:cNvSpPr/>
      </dsp:nvSpPr>
      <dsp:spPr>
        <a:xfrm>
          <a:off x="0" y="3008437"/>
          <a:ext cx="10058399" cy="7519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t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600" kern="1200"/>
            <a:t>Payment History		35%</a:t>
          </a:r>
        </a:p>
      </dsp:txBody>
      <dsp:txXfrm>
        <a:off x="0" y="3008437"/>
        <a:ext cx="10058399" cy="7519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6107AF-5C47-42ED-9994-A65417EE333B}">
      <dsp:nvSpPr>
        <dsp:cNvPr id="0" name=""/>
        <dsp:cNvSpPr/>
      </dsp:nvSpPr>
      <dsp:spPr>
        <a:xfrm>
          <a:off x="-477541" y="107093"/>
          <a:ext cx="6582555" cy="145873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0592EE-64A7-4084-919F-F8A7397BF115}">
      <dsp:nvSpPr>
        <dsp:cNvPr id="0" name=""/>
        <dsp:cNvSpPr/>
      </dsp:nvSpPr>
      <dsp:spPr>
        <a:xfrm>
          <a:off x="-84394" y="336333"/>
          <a:ext cx="802302" cy="80230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6503DE-1FB4-4257-8B4C-FB2265EFD180}">
      <dsp:nvSpPr>
        <dsp:cNvPr id="0" name=""/>
        <dsp:cNvSpPr/>
      </dsp:nvSpPr>
      <dsp:spPr>
        <a:xfrm>
          <a:off x="1159174" y="8118"/>
          <a:ext cx="2962149" cy="1458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382" tIns="154382" rIns="154382" bIns="15438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1159174" y="8118"/>
        <a:ext cx="2962149" cy="1458731"/>
      </dsp:txXfrm>
    </dsp:sp>
    <dsp:sp modelId="{42559FF3-8DCF-4065-BC25-228DADCBB2A5}">
      <dsp:nvSpPr>
        <dsp:cNvPr id="0" name=""/>
        <dsp:cNvSpPr/>
      </dsp:nvSpPr>
      <dsp:spPr>
        <a:xfrm>
          <a:off x="1928250" y="65782"/>
          <a:ext cx="4041507" cy="1458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382" tIns="154382" rIns="154382" bIns="154382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How long you’ve been using credit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The date you opened your oldest account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The date you opened your newest account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/>
            <a:t>Average age of all your accounts</a:t>
          </a:r>
        </a:p>
      </dsp:txBody>
      <dsp:txXfrm>
        <a:off x="1928250" y="65782"/>
        <a:ext cx="4041507" cy="1458731"/>
      </dsp:txXfrm>
    </dsp:sp>
    <dsp:sp modelId="{96EF5436-A52F-4266-919C-4123A84C92D7}">
      <dsp:nvSpPr>
        <dsp:cNvPr id="0" name=""/>
        <dsp:cNvSpPr/>
      </dsp:nvSpPr>
      <dsp:spPr>
        <a:xfrm>
          <a:off x="-525660" y="1831533"/>
          <a:ext cx="6582555" cy="145873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91D7152-D004-49C1-A62E-B6A69DA4ED81}">
      <dsp:nvSpPr>
        <dsp:cNvPr id="0" name=""/>
        <dsp:cNvSpPr/>
      </dsp:nvSpPr>
      <dsp:spPr>
        <a:xfrm>
          <a:off x="-84394" y="2159747"/>
          <a:ext cx="802302" cy="80230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AB284F0-5252-4AD1-B2E4-A9471C38B63C}">
      <dsp:nvSpPr>
        <dsp:cNvPr id="0" name=""/>
        <dsp:cNvSpPr/>
      </dsp:nvSpPr>
      <dsp:spPr>
        <a:xfrm>
          <a:off x="1159174" y="1831533"/>
          <a:ext cx="2962149" cy="1458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382" tIns="154382" rIns="154382" bIns="15438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1159174" y="1831533"/>
        <a:ext cx="2962149" cy="1458731"/>
      </dsp:txXfrm>
    </dsp:sp>
    <dsp:sp modelId="{576299AE-BDA7-4CDB-B630-254F1A296D72}">
      <dsp:nvSpPr>
        <dsp:cNvPr id="0" name=""/>
        <dsp:cNvSpPr/>
      </dsp:nvSpPr>
      <dsp:spPr>
        <a:xfrm>
          <a:off x="1987523" y="1836084"/>
          <a:ext cx="3856723" cy="1458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382" tIns="154382" rIns="154382" bIns="154382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Time since accounts were opened, by specific type of account</a:t>
          </a:r>
        </a:p>
      </dsp:txBody>
      <dsp:txXfrm>
        <a:off x="1987523" y="1836084"/>
        <a:ext cx="3856723" cy="1458731"/>
      </dsp:txXfrm>
    </dsp:sp>
    <dsp:sp modelId="{16AEAE1B-C72E-4D63-BABF-86811E1FB4E7}">
      <dsp:nvSpPr>
        <dsp:cNvPr id="0" name=""/>
        <dsp:cNvSpPr/>
      </dsp:nvSpPr>
      <dsp:spPr>
        <a:xfrm>
          <a:off x="-525660" y="3654947"/>
          <a:ext cx="6582555" cy="145873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0325E4-343B-46EB-A822-C2C8C5866F4B}">
      <dsp:nvSpPr>
        <dsp:cNvPr id="0" name=""/>
        <dsp:cNvSpPr/>
      </dsp:nvSpPr>
      <dsp:spPr>
        <a:xfrm>
          <a:off x="-84394" y="3983162"/>
          <a:ext cx="802302" cy="80230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6465D4-23CB-422D-AC5A-C26D7BE50A37}">
      <dsp:nvSpPr>
        <dsp:cNvPr id="0" name=""/>
        <dsp:cNvSpPr/>
      </dsp:nvSpPr>
      <dsp:spPr>
        <a:xfrm>
          <a:off x="1159174" y="3654947"/>
          <a:ext cx="2962149" cy="1458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382" tIns="154382" rIns="154382" bIns="15438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2500" kern="1200"/>
        </a:p>
      </dsp:txBody>
      <dsp:txXfrm>
        <a:off x="1159174" y="3654947"/>
        <a:ext cx="2962149" cy="1458731"/>
      </dsp:txXfrm>
    </dsp:sp>
    <dsp:sp modelId="{87C4D375-2845-4315-A599-D76217457AB4}">
      <dsp:nvSpPr>
        <dsp:cNvPr id="0" name=""/>
        <dsp:cNvSpPr/>
      </dsp:nvSpPr>
      <dsp:spPr>
        <a:xfrm>
          <a:off x="2131438" y="3663066"/>
          <a:ext cx="3748245" cy="1458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4382" tIns="154382" rIns="154382" bIns="154382" numCol="1" spcCol="1270" anchor="ctr" anchorCtr="0">
          <a:noAutofit/>
        </a:bodyPr>
        <a:lstStyle/>
        <a:p>
          <a:pPr marL="0" lvl="0" indent="0" algn="l" defTabSz="6667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/>
            <a:t>Time since account activity</a:t>
          </a:r>
        </a:p>
      </dsp:txBody>
      <dsp:txXfrm>
        <a:off x="2131438" y="3663066"/>
        <a:ext cx="3748245" cy="145873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99589A-0A39-4E05-B400-B8A114D94A8D}">
      <dsp:nvSpPr>
        <dsp:cNvPr id="0" name=""/>
        <dsp:cNvSpPr/>
      </dsp:nvSpPr>
      <dsp:spPr>
        <a:xfrm>
          <a:off x="4985" y="567347"/>
          <a:ext cx="1049835" cy="1049835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ECBA5EF-6A66-4E62-92EF-7F8948380D3B}">
      <dsp:nvSpPr>
        <dsp:cNvPr id="0" name=""/>
        <dsp:cNvSpPr/>
      </dsp:nvSpPr>
      <dsp:spPr>
        <a:xfrm>
          <a:off x="4985" y="1730109"/>
          <a:ext cx="2999531" cy="815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Each of the 3 credit reporting agencies must provide you with a free copy of your credit report every 12 months, upon request.</a:t>
          </a:r>
        </a:p>
      </dsp:txBody>
      <dsp:txXfrm>
        <a:off x="4985" y="1730109"/>
        <a:ext cx="2999531" cy="815497"/>
      </dsp:txXfrm>
    </dsp:sp>
    <dsp:sp modelId="{8AE3A11A-5AC9-4C80-9937-5B6C6C978E1A}">
      <dsp:nvSpPr>
        <dsp:cNvPr id="0" name=""/>
        <dsp:cNvSpPr/>
      </dsp:nvSpPr>
      <dsp:spPr>
        <a:xfrm>
          <a:off x="4985" y="2598131"/>
          <a:ext cx="2999531" cy="595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Equifax (equifax.com)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Experian (experian.com)</a:t>
          </a:r>
        </a:p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TransUnion (transunion.com)</a:t>
          </a:r>
        </a:p>
      </dsp:txBody>
      <dsp:txXfrm>
        <a:off x="4985" y="2598131"/>
        <a:ext cx="2999531" cy="595412"/>
      </dsp:txXfrm>
    </dsp:sp>
    <dsp:sp modelId="{F19BE5B0-9125-4256-8AFF-4E9F4DCB2E3D}">
      <dsp:nvSpPr>
        <dsp:cNvPr id="0" name=""/>
        <dsp:cNvSpPr/>
      </dsp:nvSpPr>
      <dsp:spPr>
        <a:xfrm>
          <a:off x="3529434" y="567347"/>
          <a:ext cx="1049835" cy="104983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9AC051-9E18-4512-A97C-54297EFAD202}">
      <dsp:nvSpPr>
        <dsp:cNvPr id="0" name=""/>
        <dsp:cNvSpPr/>
      </dsp:nvSpPr>
      <dsp:spPr>
        <a:xfrm>
          <a:off x="3529434" y="1730109"/>
          <a:ext cx="2999531" cy="815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kern="1200" dirty="0"/>
            <a:t>You can request a report for all three from a central website:</a:t>
          </a:r>
        </a:p>
      </dsp:txBody>
      <dsp:txXfrm>
        <a:off x="3529434" y="1730109"/>
        <a:ext cx="2999531" cy="815497"/>
      </dsp:txXfrm>
    </dsp:sp>
    <dsp:sp modelId="{63414108-8120-4F6C-B3C2-E33DE30AF094}">
      <dsp:nvSpPr>
        <dsp:cNvPr id="0" name=""/>
        <dsp:cNvSpPr/>
      </dsp:nvSpPr>
      <dsp:spPr>
        <a:xfrm>
          <a:off x="3529434" y="2598131"/>
          <a:ext cx="2999531" cy="595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Annual Credit Report Request Service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400" kern="1200" dirty="0"/>
            <a:t>Annualcreditreport.com</a:t>
          </a:r>
        </a:p>
      </dsp:txBody>
      <dsp:txXfrm>
        <a:off x="3529434" y="2598131"/>
        <a:ext cx="2999531" cy="595412"/>
      </dsp:txXfrm>
    </dsp:sp>
    <dsp:sp modelId="{63BD8344-2DFF-465C-8558-886519ED045F}">
      <dsp:nvSpPr>
        <dsp:cNvPr id="0" name=""/>
        <dsp:cNvSpPr/>
      </dsp:nvSpPr>
      <dsp:spPr>
        <a:xfrm>
          <a:off x="7053883" y="567347"/>
          <a:ext cx="1049835" cy="1049835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D280DE-95F3-4D6B-9FC3-C3434F8A60BF}">
      <dsp:nvSpPr>
        <dsp:cNvPr id="0" name=""/>
        <dsp:cNvSpPr/>
      </dsp:nvSpPr>
      <dsp:spPr>
        <a:xfrm>
          <a:off x="7053883" y="1730109"/>
          <a:ext cx="2999531" cy="8154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1400" b="1" kern="1200" dirty="0"/>
            <a:t>Don’t be misled by other websites – only give your info to trusted organizations</a:t>
          </a:r>
          <a:endParaRPr lang="en-US" sz="1400" kern="1200" dirty="0"/>
        </a:p>
      </dsp:txBody>
      <dsp:txXfrm>
        <a:off x="7053883" y="1730109"/>
        <a:ext cx="2999531" cy="815497"/>
      </dsp:txXfrm>
    </dsp:sp>
    <dsp:sp modelId="{8133C2C5-DC02-4889-9F80-48CD22455A91}">
      <dsp:nvSpPr>
        <dsp:cNvPr id="0" name=""/>
        <dsp:cNvSpPr/>
      </dsp:nvSpPr>
      <dsp:spPr>
        <a:xfrm>
          <a:off x="7053883" y="2598131"/>
          <a:ext cx="2999531" cy="5954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DescriptionList">
  <dgm:title val="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l" for="ch" forName="iconRect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9E3965E-AC41-4711-9D10-E25ABB132D86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934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D5506EE-1026-4F35-9ACC-BD05BE0F9B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2A279-0833-481D-8C56-F67FD0AC6C50}" type="datetime1">
              <a:rPr lang="en-US" smtClean="0"/>
              <a:t>4/7/2025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696E5F-8D95-4450-AE52-5438E6EDE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9B2253-74CC-409E-BEB0-F8EFCFCB5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3733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1B68A5B-D9FA-424B-A4EB-30E7223836B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F33D6B0-F070-45C4-A472-19F432BE3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7DA83-5663-4C9C-B9AA-0B40A3DAFF81}" type="datetime1">
              <a:rPr lang="en-US" smtClean="0"/>
              <a:t>4/7/2025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75399F-DAB2-410D-967F-ED17E6F79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762A46F-6BE5-4D12-9412-5CA7672EA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628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4/7/2025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869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585C21A-8B93-4657-B5DF-7EAEAD3BE127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90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663440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207658" y="4485132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4/7/2025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95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4/7/2025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853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4/7/2025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2545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4/7/2025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8847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8E9C91B-7EAD-4562-AB0E-DFB9663AECE3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4/7/2025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131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6D90D66-BCB9-4229-A829-628874352AC0}"/>
              </a:ext>
            </a:extLst>
          </p:cNvPr>
          <p:cNvSpPr/>
          <p:nvPr/>
        </p:nvSpPr>
        <p:spPr>
          <a:xfrm>
            <a:off x="16" y="0"/>
            <a:ext cx="4654296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3466" y="786383"/>
            <a:ext cx="3517567" cy="2093975"/>
          </a:xfrm>
        </p:spPr>
        <p:txBody>
          <a:bodyPr anchor="b">
            <a:normAutofit/>
          </a:bodyPr>
          <a:lstStyle>
            <a:lvl1pPr>
              <a:lnSpc>
                <a:spcPct val="90000"/>
              </a:lnSpc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984" y="812799"/>
            <a:ext cx="5928344" cy="52947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3465" y="3043050"/>
            <a:ext cx="3517567" cy="3064505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3464" y="6446520"/>
            <a:ext cx="3517568" cy="365125"/>
          </a:xfrm>
        </p:spPr>
        <p:txBody>
          <a:bodyPr/>
          <a:lstStyle>
            <a:lvl1pPr algn="l">
              <a:defRPr/>
            </a:lvl1pPr>
          </a:lstStyle>
          <a:p>
            <a:fld id="{92BEA474-078D-4E9B-9B14-09A87B19DC46}" type="datetime1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58983" y="6446520"/>
            <a:ext cx="5334019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A98EE3D-8CD1-4C3F-BD1C-C98C959646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83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DA134939-39C0-4522-A125-A13DFDA66490}"/>
              </a:ext>
            </a:extLst>
          </p:cNvPr>
          <p:cNvSpPr/>
          <p:nvPr/>
        </p:nvSpPr>
        <p:spPr>
          <a:xfrm>
            <a:off x="0" y="4578350"/>
            <a:ext cx="12188825" cy="227965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578350"/>
          </a:xfrm>
          <a:solidFill>
            <a:schemeClr val="bg1">
              <a:lumMod val="85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79" y="4799362"/>
            <a:ext cx="10113645" cy="743682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79" y="5715000"/>
            <a:ext cx="10113264" cy="60960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907D986-8816-4272-A432-0437A28A9828}" type="datetime1">
              <a:rPr lang="en-US" smtClean="0"/>
              <a:t>4/7/2025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97279" y="6446838"/>
            <a:ext cx="6818262" cy="365125"/>
          </a:xfrm>
        </p:spPr>
        <p:txBody>
          <a:bodyPr/>
          <a:lstStyle/>
          <a:p>
            <a:pPr algn="l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68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16A0E3C-60E6-4F39-BC55-5F7C224E1F7C}"/>
              </a:ext>
            </a:extLst>
          </p:cNvPr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4/7/2025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025DAC-8B93-4160-B017-3A274A5828C0}"/>
              </a:ext>
            </a:extLst>
          </p:cNvPr>
          <p:cNvCxnSpPr/>
          <p:nvPr/>
        </p:nvCxnSpPr>
        <p:spPr>
          <a:xfrm>
            <a:off x="1193532" y="1897380"/>
            <a:ext cx="996696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9742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1" r:id="rId6"/>
    <p:sldLayoutId id="2147483687" r:id="rId7"/>
    <p:sldLayoutId id="2147483688" r:id="rId8"/>
    <p:sldLayoutId id="2147483689" r:id="rId9"/>
    <p:sldLayoutId id="2147483690" r:id="rId10"/>
    <p:sldLayoutId id="214748369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700" i="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1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7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1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3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8">
            <a:extLst>
              <a:ext uri="{FF2B5EF4-FFF2-40B4-BE49-F238E27FC236}">
                <a16:creationId xmlns:a16="http://schemas.microsoft.com/office/drawing/2014/main" id="{A9286AD2-18A9-4868-A4E3-7A2097A20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1" cy="6857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3E2405-E3B9-FED8-931C-7087858C39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89754" y="639097"/>
            <a:ext cx="6253317" cy="3686015"/>
          </a:xfrm>
        </p:spPr>
        <p:txBody>
          <a:bodyPr>
            <a:normAutofit/>
          </a:bodyPr>
          <a:lstStyle/>
          <a:p>
            <a:r>
              <a:rPr lang="en-US"/>
              <a:t>Credit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E65BA0-22F9-BF63-3574-7EFB78E0AC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89753" y="4672739"/>
            <a:ext cx="6269347" cy="1021498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tx1">
                    <a:lumMod val="85000"/>
                    <a:lumOff val="15000"/>
                  </a:schemeClr>
                </a:solidFill>
              </a:rPr>
              <a:t>How to build and maintain a positive credit score</a:t>
            </a: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1D2DFADC-DFBA-F1A0-4898-6424C1C8F3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0510" r="22683"/>
          <a:stretch/>
        </p:blipFill>
        <p:spPr>
          <a:xfrm>
            <a:off x="-1" y="1"/>
            <a:ext cx="4635315" cy="6857999"/>
          </a:xfrm>
          <a:prstGeom prst="rect">
            <a:avLst/>
          </a:prstGeom>
        </p:spPr>
      </p:pic>
      <p:cxnSp>
        <p:nvCxnSpPr>
          <p:cNvPr id="19" name="Straight Connector 10">
            <a:extLst>
              <a:ext uri="{FF2B5EF4-FFF2-40B4-BE49-F238E27FC236}">
                <a16:creationId xmlns:a16="http://schemas.microsoft.com/office/drawing/2014/main" id="{E7A7CD63-7EC3-44F3-95D0-595C4019FF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427754" y="4498925"/>
            <a:ext cx="5636107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2" descr="Pacific NW Federal Credit Union">
            <a:extLst>
              <a:ext uri="{FF2B5EF4-FFF2-40B4-BE49-F238E27FC236}">
                <a16:creationId xmlns:a16="http://schemas.microsoft.com/office/drawing/2014/main" id="{74B9A2E9-759F-4942-17D1-F19026A254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459" y="2754174"/>
            <a:ext cx="3358592" cy="801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873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E683E-1631-CA29-5639-409E9978A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Amounts Owed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A10A3-E366-6DAE-7E9A-03EC80DB9B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2108201"/>
            <a:ext cx="4521200" cy="3760891"/>
          </a:xfrm>
        </p:spPr>
        <p:txBody>
          <a:bodyPr/>
          <a:lstStyle/>
          <a:p>
            <a:pPr lvl="1"/>
            <a:r>
              <a:rPr lang="en-US" sz="2400" dirty="0"/>
              <a:t>Number of accounts with balances</a:t>
            </a:r>
          </a:p>
          <a:p>
            <a:pPr lvl="1"/>
            <a:r>
              <a:rPr lang="en-US" sz="2400" dirty="0"/>
              <a:t>Amount owed on accounts</a:t>
            </a:r>
          </a:p>
          <a:p>
            <a:pPr lvl="1"/>
            <a:r>
              <a:rPr lang="en-US" sz="2400" dirty="0"/>
              <a:t>Portion of credit lines (debt-to-limit ratio)</a:t>
            </a:r>
          </a:p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8C9B4960-AB1E-D4AE-6A9B-F685190009B4}"/>
              </a:ext>
            </a:extLst>
          </p:cNvPr>
          <p:cNvSpPr/>
          <p:nvPr/>
        </p:nvSpPr>
        <p:spPr>
          <a:xfrm>
            <a:off x="1249680" y="4668439"/>
            <a:ext cx="3814189" cy="1200653"/>
          </a:xfrm>
          <a:prstGeom prst="roundRect">
            <a:avLst/>
          </a:prstGeom>
          <a:solidFill>
            <a:srgbClr val="51C2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/>
              <a:t>Example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$300 debt on a credit card with $1,000 limit = 30% debt-to-limit ratio</a:t>
            </a:r>
          </a:p>
        </p:txBody>
      </p:sp>
      <p:pic>
        <p:nvPicPr>
          <p:cNvPr id="5" name="Picture 2" descr="Pacific NW Federal Credit Union">
            <a:extLst>
              <a:ext uri="{FF2B5EF4-FFF2-40B4-BE49-F238E27FC236}">
                <a16:creationId xmlns:a16="http://schemas.microsoft.com/office/drawing/2014/main" id="{D012A641-1617-2AF7-820A-12B73DAFE6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D78BD5E-47DA-B76F-AD10-DB097AD2EC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6304" y="2565834"/>
            <a:ext cx="5691247" cy="284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9467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68BDBE5C-BBE9-4E89-BEE5-DEB6EAB870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B59EB6-94BD-8586-2D4A-75FFBF527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634946"/>
            <a:ext cx="3689094" cy="5055904"/>
          </a:xfrm>
        </p:spPr>
        <p:txBody>
          <a:bodyPr anchor="ctr">
            <a:normAutofit/>
          </a:bodyPr>
          <a:lstStyle/>
          <a:p>
            <a:pPr algn="r"/>
            <a:r>
              <a:rPr lang="en-US"/>
              <a:t>Length of Credit History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752F38C-F560-47AA-90AD-209F39C041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791298"/>
            <a:ext cx="0" cy="27432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DFC4168B-AA75-4715-9B96-CF84B170A6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C2A3B999-475B-3D4B-8A74-2110AE997E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9" name="Content Placeholder 2">
            <a:extLst>
              <a:ext uri="{FF2B5EF4-FFF2-40B4-BE49-F238E27FC236}">
                <a16:creationId xmlns:a16="http://schemas.microsoft.com/office/drawing/2014/main" id="{D72CE8F2-363F-8459-E5BA-76CA570140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0209946"/>
              </p:ext>
            </p:extLst>
          </p:nvPr>
        </p:nvGraphicFramePr>
        <p:xfrm>
          <a:off x="5609445" y="634946"/>
          <a:ext cx="6582555" cy="51217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538737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5" name="Rectangle 7174">
            <a:extLst>
              <a:ext uri="{FF2B5EF4-FFF2-40B4-BE49-F238E27FC236}">
                <a16:creationId xmlns:a16="http://schemas.microsoft.com/office/drawing/2014/main" id="{13BCCAE5-A35B-4B66-A4A7-E23C34A40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BDAB27-3EDE-7D17-FAE6-3001B195C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32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/>
              <a:t>New Credit</a:t>
            </a:r>
          </a:p>
        </p:txBody>
      </p:sp>
      <p:cxnSp>
        <p:nvCxnSpPr>
          <p:cNvPr id="7177" name="Straight Connector 7176">
            <a:extLst>
              <a:ext uri="{FF2B5EF4-FFF2-40B4-BE49-F238E27FC236}">
                <a16:creationId xmlns:a16="http://schemas.microsoft.com/office/drawing/2014/main" id="{6987BDFB-DE64-4B56-B44F-45FAE19FA9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06573" y="1895846"/>
            <a:ext cx="97840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70" name="Picture 2" descr="Can I Get New Credit While on a Debt Management Program?">
            <a:extLst>
              <a:ext uri="{FF2B5EF4-FFF2-40B4-BE49-F238E27FC236}">
                <a16:creationId xmlns:a16="http://schemas.microsoft.com/office/drawing/2014/main" id="{6770A7C3-FA19-1632-950F-715DCAC509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31509" y="2472903"/>
            <a:ext cx="3031484" cy="3031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276171-89F1-7B71-0340-0EEB498DC9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6460" y="2108201"/>
            <a:ext cx="6388260" cy="3760891"/>
          </a:xfrm>
        </p:spPr>
        <p:txBody>
          <a:bodyPr vert="horz" lIns="0" tIns="45720" rIns="0" bIns="45720" rtlCol="0" anchor="t">
            <a:normAutofit/>
          </a:bodyPr>
          <a:lstStyle/>
          <a:p>
            <a:pPr marL="383540" lvl="1"/>
            <a:r>
              <a:rPr lang="en-US" sz="2400" dirty="0"/>
              <a:t>Number of, and time since, recently opened accounts</a:t>
            </a:r>
            <a:endParaRPr lang="en-US" dirty="0"/>
          </a:p>
          <a:p>
            <a:pPr marL="566420" lvl="2"/>
            <a:r>
              <a:rPr lang="en-US" sz="2000" dirty="0"/>
              <a:t>As well as proportion of accounts that are recently opened</a:t>
            </a:r>
          </a:p>
          <a:p>
            <a:pPr marL="383540" lvl="1"/>
            <a:r>
              <a:rPr lang="en-US" sz="2400" dirty="0"/>
              <a:t>Number of, and time since, recent inquiries</a:t>
            </a:r>
          </a:p>
          <a:p>
            <a:pPr marL="383540" lvl="1"/>
            <a:r>
              <a:rPr lang="en-US" sz="2400" dirty="0"/>
              <a:t>Re-establishment of positive credit history following past payment problems</a:t>
            </a:r>
          </a:p>
          <a:p>
            <a:endParaRPr lang="en-US"/>
          </a:p>
        </p:txBody>
      </p:sp>
      <p:sp>
        <p:nvSpPr>
          <p:cNvPr id="7179" name="Rectangle 7178">
            <a:extLst>
              <a:ext uri="{FF2B5EF4-FFF2-40B4-BE49-F238E27FC236}">
                <a16:creationId xmlns:a16="http://schemas.microsoft.com/office/drawing/2014/main" id="{0B2EDFE5-9478-4774-9D3D-FEC7DC708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CC95A206-A852-4FED-D139-765C391488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0216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201" name="Rectangle 8200">
            <a:extLst>
              <a:ext uri="{FF2B5EF4-FFF2-40B4-BE49-F238E27FC236}">
                <a16:creationId xmlns:a16="http://schemas.microsoft.com/office/drawing/2014/main" id="{990D0034-F768-41E7-85D4-F38C4DE857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D7C691-421E-920D-8135-34BFB04AC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078" y="516836"/>
            <a:ext cx="3100136" cy="1960234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E9749B"/>
                </a:solidFill>
              </a:rPr>
              <a:t>Types of Credit Used</a:t>
            </a:r>
          </a:p>
        </p:txBody>
      </p:sp>
      <p:cxnSp>
        <p:nvCxnSpPr>
          <p:cNvPr id="8203" name="Straight Connector 8202">
            <a:extLst>
              <a:ext uri="{FF2B5EF4-FFF2-40B4-BE49-F238E27FC236}">
                <a16:creationId xmlns:a16="http://schemas.microsoft.com/office/drawing/2014/main" id="{5A0A5CF6-407C-4691-8122-49DF69D00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90927" y="2633962"/>
            <a:ext cx="283464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9DABF4-B8D8-54A1-B5B6-716FE32207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371" y="2790855"/>
            <a:ext cx="3084844" cy="3311766"/>
          </a:xfrm>
        </p:spPr>
        <p:txBody>
          <a:bodyPr>
            <a:normAutofit/>
          </a:bodyPr>
          <a:lstStyle/>
          <a:p>
            <a:pPr lvl="1"/>
            <a:r>
              <a:rPr lang="en-US" sz="1600"/>
              <a:t>Mix and number of all credit accounts</a:t>
            </a:r>
          </a:p>
          <a:p>
            <a:pPr lvl="2"/>
            <a:r>
              <a:rPr lang="en-US" sz="1600"/>
              <a:t>Score also considers how different types of credit accounts have been managed</a:t>
            </a:r>
          </a:p>
          <a:p>
            <a:endParaRPr lang="en-US" sz="1600"/>
          </a:p>
        </p:txBody>
      </p:sp>
      <p:pic>
        <p:nvPicPr>
          <p:cNvPr id="8194" name="Picture 2" descr="Free Home Clip Art Pictures - Clipartix">
            <a:extLst>
              <a:ext uri="{FF2B5EF4-FFF2-40B4-BE49-F238E27FC236}">
                <a16:creationId xmlns:a16="http://schemas.microsoft.com/office/drawing/2014/main" id="{7CFA1CAF-EFC4-7822-56FC-E516D6D27F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59922" y="1673115"/>
            <a:ext cx="3583439" cy="3511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Free Credit Card Transparent Background, Download Free Credit Card  Transparent Background png images, Free ClipArts on Clipart Library">
            <a:extLst>
              <a:ext uri="{FF2B5EF4-FFF2-40B4-BE49-F238E27FC236}">
                <a16:creationId xmlns:a16="http://schemas.microsoft.com/office/drawing/2014/main" id="{24CD65F8-6F2F-9594-0697-E97B4778B5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965094" y="1640323"/>
            <a:ext cx="3583439" cy="3583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5" name="Rectangle 8204">
            <a:extLst>
              <a:ext uri="{FF2B5EF4-FFF2-40B4-BE49-F238E27FC236}">
                <a16:creationId xmlns:a16="http://schemas.microsoft.com/office/drawing/2014/main" id="{7A3E0404-86A9-40FA-8DB8-302414EE2D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262626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829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93D6A-771B-B33F-C0B7-B3825856E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Obtaining Your Report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E345C0C0-A732-0B1B-18C2-6A9FFB72188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6171884"/>
              </p:ext>
            </p:extLst>
          </p:nvPr>
        </p:nvGraphicFramePr>
        <p:xfrm>
          <a:off x="1097280" y="2077721"/>
          <a:ext cx="10058400" cy="3760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5B72A0AA-A804-4740-DAF1-DFA75A39A7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1671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230" name="Rectangle 9229">
            <a:extLst>
              <a:ext uri="{FF2B5EF4-FFF2-40B4-BE49-F238E27FC236}">
                <a16:creationId xmlns:a16="http://schemas.microsoft.com/office/drawing/2014/main" id="{67B74F2B-9534-4540-96B0-5C8E958B9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168513-7594-224B-9BF8-5DE740AB9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074" y="286603"/>
            <a:ext cx="5983605" cy="1450757"/>
          </a:xfrm>
        </p:spPr>
        <p:txBody>
          <a:bodyPr>
            <a:normAutofit/>
          </a:bodyPr>
          <a:lstStyle/>
          <a:p>
            <a:r>
              <a:rPr lang="en-US"/>
              <a:t>Improving Your Credit Score</a:t>
            </a:r>
          </a:p>
        </p:txBody>
      </p:sp>
      <p:pic>
        <p:nvPicPr>
          <p:cNvPr id="9218" name="Picture 2" descr="How to Improve Your Credit Score :: Press Releases | Lakeland Bank">
            <a:extLst>
              <a:ext uri="{FF2B5EF4-FFF2-40B4-BE49-F238E27FC236}">
                <a16:creationId xmlns:a16="http://schemas.microsoft.com/office/drawing/2014/main" id="{34632B40-494E-4CEA-B34A-A838FA45C4F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42" r="30589" b="1"/>
          <a:stretch/>
        </p:blipFill>
        <p:spPr bwMode="auto">
          <a:xfrm>
            <a:off x="20" y="10"/>
            <a:ext cx="4580077" cy="6400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232" name="!!Straight Connector">
            <a:extLst>
              <a:ext uri="{FF2B5EF4-FFF2-40B4-BE49-F238E27FC236}">
                <a16:creationId xmlns:a16="http://schemas.microsoft.com/office/drawing/2014/main" id="{33BECB2B-2CFA-412C-880F-C4B6097493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42903" y="1917852"/>
            <a:ext cx="59436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AA6060-5BE7-560A-2002-13A3DCE9E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72074" y="1998565"/>
            <a:ext cx="6838693" cy="421613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400"/>
              <a:t>Payment history</a:t>
            </a:r>
          </a:p>
          <a:p>
            <a:pPr lvl="1">
              <a:lnSpc>
                <a:spcPct val="100000"/>
              </a:lnSpc>
            </a:pPr>
            <a:r>
              <a:rPr lang="en-US" sz="1400"/>
              <a:t>Pay your bills on time</a:t>
            </a:r>
          </a:p>
          <a:p>
            <a:pPr>
              <a:lnSpc>
                <a:spcPct val="100000"/>
              </a:lnSpc>
            </a:pPr>
            <a:r>
              <a:rPr lang="en-US" sz="1400"/>
              <a:t>If you’ve missed payments</a:t>
            </a:r>
          </a:p>
          <a:p>
            <a:pPr lvl="1">
              <a:lnSpc>
                <a:spcPct val="100000"/>
              </a:lnSpc>
            </a:pPr>
            <a:r>
              <a:rPr lang="en-US" sz="1400"/>
              <a:t>Get current and stay current</a:t>
            </a:r>
          </a:p>
          <a:p>
            <a:pPr>
              <a:lnSpc>
                <a:spcPct val="100000"/>
              </a:lnSpc>
            </a:pPr>
            <a:r>
              <a:rPr lang="en-US" sz="1400"/>
              <a:t>If you’re having trouble making payments:</a:t>
            </a:r>
          </a:p>
          <a:p>
            <a:pPr lvl="1">
              <a:lnSpc>
                <a:spcPct val="100000"/>
              </a:lnSpc>
            </a:pPr>
            <a:r>
              <a:rPr lang="en-US" sz="1400"/>
              <a:t>Contact your creditors</a:t>
            </a:r>
          </a:p>
          <a:p>
            <a:pPr lvl="1">
              <a:lnSpc>
                <a:spcPct val="100000"/>
              </a:lnSpc>
            </a:pPr>
            <a:r>
              <a:rPr lang="en-US" sz="1400"/>
              <a:t>See a legitimate credit counselor</a:t>
            </a:r>
          </a:p>
          <a:p>
            <a:pPr>
              <a:lnSpc>
                <a:spcPct val="100000"/>
              </a:lnSpc>
            </a:pPr>
            <a:r>
              <a:rPr lang="en-US" sz="1400"/>
              <a:t>Amounts owed</a:t>
            </a:r>
          </a:p>
          <a:p>
            <a:pPr lvl="1">
              <a:lnSpc>
                <a:spcPct val="100000"/>
              </a:lnSpc>
            </a:pPr>
            <a:r>
              <a:rPr lang="en-US" sz="1400"/>
              <a:t>Keep balances low</a:t>
            </a:r>
          </a:p>
          <a:p>
            <a:pPr lvl="1">
              <a:lnSpc>
                <a:spcPct val="100000"/>
              </a:lnSpc>
            </a:pPr>
            <a:r>
              <a:rPr lang="en-US" sz="1400"/>
              <a:t>Follow the 30% rule </a:t>
            </a:r>
          </a:p>
          <a:p>
            <a:pPr lvl="2">
              <a:lnSpc>
                <a:spcPct val="100000"/>
              </a:lnSpc>
            </a:pPr>
            <a:r>
              <a:rPr lang="en-US" sz="1400"/>
              <a:t>Example: $1000 limit card shouldn’t have more than $300 outstanding balance</a:t>
            </a:r>
          </a:p>
          <a:p>
            <a:pPr>
              <a:lnSpc>
                <a:spcPct val="100000"/>
              </a:lnSpc>
            </a:pPr>
            <a:r>
              <a:rPr lang="en-US" sz="1400"/>
              <a:t>Pay off debt rather than move it around</a:t>
            </a:r>
          </a:p>
          <a:p>
            <a:pPr lvl="1">
              <a:lnSpc>
                <a:spcPct val="100000"/>
              </a:lnSpc>
            </a:pPr>
            <a:r>
              <a:rPr lang="en-US" sz="1400"/>
              <a:t>This is the 2</a:t>
            </a:r>
            <a:r>
              <a:rPr lang="en-US" sz="1400" baseline="30000"/>
              <a:t>nd</a:t>
            </a:r>
            <a:r>
              <a:rPr lang="en-US" sz="1400"/>
              <a:t> biggest factor impacting your score</a:t>
            </a:r>
          </a:p>
          <a:p>
            <a:pPr marL="201168" lvl="1" indent="0">
              <a:lnSpc>
                <a:spcPct val="100000"/>
              </a:lnSpc>
              <a:buNone/>
            </a:pPr>
            <a:endParaRPr lang="en-US" sz="1100"/>
          </a:p>
          <a:p>
            <a:pPr>
              <a:lnSpc>
                <a:spcPct val="100000"/>
              </a:lnSpc>
            </a:pPr>
            <a:endParaRPr lang="en-US" sz="1100"/>
          </a:p>
        </p:txBody>
      </p:sp>
      <p:sp>
        <p:nvSpPr>
          <p:cNvPr id="9234" name="Rectangle 9233">
            <a:extLst>
              <a:ext uri="{FF2B5EF4-FFF2-40B4-BE49-F238E27FC236}">
                <a16:creationId xmlns:a16="http://schemas.microsoft.com/office/drawing/2014/main" id="{C1B60310-C5C3-46A0-A452-2A0B00843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5A07EC65-7AD9-5DE6-00BA-801098223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017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>
                <a:tint val="96000"/>
                <a:shade val="99000"/>
                <a:satMod val="140000"/>
              </a:schemeClr>
            </a:gs>
            <a:gs pos="65000">
              <a:schemeClr val="bg1">
                <a:tint val="100000"/>
                <a:shade val="80000"/>
                <a:satMod val="130000"/>
              </a:schemeClr>
            </a:gs>
            <a:gs pos="100000">
              <a:schemeClr val="bg1">
                <a:tint val="100000"/>
                <a:shade val="48000"/>
                <a:satMod val="120000"/>
              </a:schemeClr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9E3965E-AC41-4711-9D10-E25ABB132D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F5DC8C3-BA5F-4EED-BB9A-A14272BD82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C6E698C-8155-4B8B-BDC9-B7299772B5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1EC99D-BD06-FA9E-B0AC-2DCF0F108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9630" y="2668164"/>
            <a:ext cx="6255026" cy="8707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6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Questions?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11D5C1-2645-5FEF-6ABD-A3C9BEF247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70994" y="806245"/>
            <a:ext cx="4148281" cy="489122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400" cap="all" spc="200" dirty="0">
                <a:solidFill>
                  <a:schemeClr val="tx1"/>
                </a:solidFill>
              </a:rPr>
              <a:t>Contact: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400" cap="all" spc="200" dirty="0">
                <a:solidFill>
                  <a:schemeClr val="tx1"/>
                </a:solidFill>
              </a:rPr>
              <a:t>Kristinm@pnwfcu.org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9525C9A-1972-4836-BA7A-706C946EF4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4656" y="1391367"/>
            <a:ext cx="0" cy="3558208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B624C8D3-B9AD-4F4F-8554-4EAF3724D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24069C68-EA51-DC00-FF6D-7053A63E8C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0864" y="3846407"/>
            <a:ext cx="3173710" cy="75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788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85" name="Rectangle 3078">
            <a:extLst>
              <a:ext uri="{FF2B5EF4-FFF2-40B4-BE49-F238E27FC236}">
                <a16:creationId xmlns:a16="http://schemas.microsoft.com/office/drawing/2014/main" id="{E9BA134F-37B6-498A-B46D-040B86E5DA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6" name="Rectangle 3080">
            <a:extLst>
              <a:ext uri="{FF2B5EF4-FFF2-40B4-BE49-F238E27FC236}">
                <a16:creationId xmlns:a16="http://schemas.microsoft.com/office/drawing/2014/main" id="{2BFE3F30-11E0-4842-8523-7222538C8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" y="0"/>
            <a:ext cx="7547879" cy="6858000"/>
          </a:xfrm>
          <a:prstGeom prst="rect">
            <a:avLst/>
          </a:prstGeom>
          <a:solidFill>
            <a:srgbClr val="E974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20ACF1-F93D-150B-7FFA-7D95CA2A85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516835"/>
            <a:ext cx="5977937" cy="1666501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Why is credit important? </a:t>
            </a:r>
          </a:p>
        </p:txBody>
      </p:sp>
      <p:cxnSp>
        <p:nvCxnSpPr>
          <p:cNvPr id="3087" name="Straight Connector 3082">
            <a:extLst>
              <a:ext uri="{FF2B5EF4-FFF2-40B4-BE49-F238E27FC236}">
                <a16:creationId xmlns:a16="http://schemas.microsoft.com/office/drawing/2014/main" id="{67E7D319-545A-41CD-95DF-4DE4FA8A46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8268" y="2344202"/>
            <a:ext cx="54864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E05A1-02C7-C36D-694B-06E5DB91E3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2505069"/>
            <a:ext cx="5977938" cy="3383902"/>
          </a:xfrm>
        </p:spPr>
        <p:txBody>
          <a:bodyPr vert="horz" lIns="0" tIns="45720" rIns="0" bIns="45720" rtlCol="0" anchor="t"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1700" b="0" i="0" dirty="0">
                <a:solidFill>
                  <a:srgbClr val="FFFFFF"/>
                </a:solidFill>
                <a:effectLst/>
                <a:latin typeface="Optimist"/>
              </a:rPr>
              <a:t>Credit is an important financial indicator that shows lenders your ability to repay debts. </a:t>
            </a:r>
          </a:p>
          <a:p>
            <a:pPr>
              <a:lnSpc>
                <a:spcPct val="100000"/>
              </a:lnSpc>
            </a:pPr>
            <a:r>
              <a:rPr lang="en-US" sz="1700" b="0" i="0" dirty="0">
                <a:solidFill>
                  <a:srgbClr val="FFFFFF"/>
                </a:solidFill>
                <a:effectLst/>
                <a:latin typeface="Optimist"/>
              </a:rPr>
              <a:t>Your credit matters when applying for things like </a:t>
            </a:r>
          </a:p>
          <a:p>
            <a:pPr marL="383540" lvl="1">
              <a:lnSpc>
                <a:spcPct val="100000"/>
              </a:lnSpc>
            </a:pPr>
            <a:r>
              <a:rPr lang="en-US" dirty="0">
                <a:solidFill>
                  <a:srgbClr val="FFFFFF"/>
                </a:solidFill>
                <a:latin typeface="Optimist"/>
              </a:rPr>
              <a:t>C</a:t>
            </a:r>
            <a:r>
              <a:rPr lang="en-US" b="0" i="0" dirty="0">
                <a:solidFill>
                  <a:srgbClr val="FFFFFF"/>
                </a:solidFill>
                <a:effectLst/>
                <a:latin typeface="Optimist"/>
              </a:rPr>
              <a:t>redit cards</a:t>
            </a:r>
          </a:p>
          <a:p>
            <a:pPr marL="383540" lvl="1">
              <a:lnSpc>
                <a:spcPct val="100000"/>
              </a:lnSpc>
            </a:pPr>
            <a:r>
              <a:rPr lang="en-US" b="0" i="0" dirty="0">
                <a:solidFill>
                  <a:srgbClr val="FFFFFF"/>
                </a:solidFill>
                <a:effectLst/>
                <a:latin typeface="Optimist"/>
              </a:rPr>
              <a:t>Mortgages</a:t>
            </a:r>
          </a:p>
          <a:p>
            <a:pPr marL="383540" lvl="1">
              <a:lnSpc>
                <a:spcPct val="100000"/>
              </a:lnSpc>
            </a:pPr>
            <a:r>
              <a:rPr lang="en-US" dirty="0">
                <a:solidFill>
                  <a:srgbClr val="FFFFFF"/>
                </a:solidFill>
                <a:latin typeface="Optimist"/>
              </a:rPr>
              <a:t>A</a:t>
            </a:r>
            <a:r>
              <a:rPr lang="en-US" b="0" i="0" dirty="0">
                <a:solidFill>
                  <a:srgbClr val="FFFFFF"/>
                </a:solidFill>
                <a:effectLst/>
                <a:latin typeface="Optimist"/>
              </a:rPr>
              <a:t>uto loans </a:t>
            </a:r>
          </a:p>
          <a:p>
            <a:pPr marL="383540" lvl="1">
              <a:lnSpc>
                <a:spcPct val="100000"/>
              </a:lnSpc>
            </a:pPr>
            <a:r>
              <a:rPr lang="en-US" b="0" i="0" dirty="0">
                <a:solidFill>
                  <a:srgbClr val="FFFFFF"/>
                </a:solidFill>
                <a:effectLst/>
                <a:latin typeface="Optimist"/>
              </a:rPr>
              <a:t>Renting a home</a:t>
            </a:r>
          </a:p>
          <a:p>
            <a:pPr marL="383540" lvl="1">
              <a:lnSpc>
                <a:spcPct val="100000"/>
              </a:lnSpc>
            </a:pPr>
            <a:r>
              <a:rPr lang="en-US" b="0" i="0" dirty="0">
                <a:solidFill>
                  <a:srgbClr val="FFFFFF"/>
                </a:solidFill>
                <a:effectLst/>
                <a:latin typeface="Optimist"/>
              </a:rPr>
              <a:t>and more </a:t>
            </a:r>
            <a:br>
              <a:rPr lang="en-US" dirty="0">
                <a:latin typeface="Optimist"/>
              </a:rPr>
            </a:br>
            <a:endParaRPr lang="en-US">
              <a:solidFill>
                <a:srgbClr val="FFFFFF"/>
              </a:solidFill>
              <a:latin typeface="Optimist"/>
            </a:endParaRPr>
          </a:p>
          <a:p>
            <a:pPr marL="200660" lvl="1" indent="0">
              <a:lnSpc>
                <a:spcPct val="100000"/>
              </a:lnSpc>
              <a:buNone/>
            </a:pPr>
            <a:r>
              <a:rPr lang="en-US" b="0" i="0" dirty="0">
                <a:solidFill>
                  <a:srgbClr val="FFFFFF"/>
                </a:solidFill>
                <a:effectLst/>
                <a:latin typeface="Optimist"/>
              </a:rPr>
              <a:t>Improving your credit score can help you qualify for better interest rates and loan terms.</a:t>
            </a:r>
          </a:p>
          <a:p>
            <a:pPr>
              <a:lnSpc>
                <a:spcPct val="100000"/>
              </a:lnSpc>
            </a:pPr>
            <a:endParaRPr lang="en-US" sz="1700">
              <a:solidFill>
                <a:srgbClr val="FFFFFF"/>
              </a:solidFill>
            </a:endParaRPr>
          </a:p>
        </p:txBody>
      </p:sp>
      <p:pic>
        <p:nvPicPr>
          <p:cNvPr id="3074" name="Picture 2" descr="How Important Is Your Credit Score In Real Estate? | FortuneBuilders">
            <a:extLst>
              <a:ext uri="{FF2B5EF4-FFF2-40B4-BE49-F238E27FC236}">
                <a16:creationId xmlns:a16="http://schemas.microsoft.com/office/drawing/2014/main" id="{7AEFF9DD-3885-95E5-7806-E61598821F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51982" y="2203348"/>
            <a:ext cx="3294253" cy="242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AE2D9CE7-2B34-3FD8-FA8E-DE35B07648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445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4" name="Rectangle 2056">
            <a:extLst>
              <a:ext uri="{FF2B5EF4-FFF2-40B4-BE49-F238E27FC236}">
                <a16:creationId xmlns:a16="http://schemas.microsoft.com/office/drawing/2014/main" id="{08CB54FC-0B2A-4107-9A70-958B90B765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721C06E-16F2-9BDC-AC95-8B6A4E90B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685" y="634946"/>
            <a:ext cx="5127171" cy="1450757"/>
          </a:xfrm>
        </p:spPr>
        <p:txBody>
          <a:bodyPr>
            <a:normAutofit/>
          </a:bodyPr>
          <a:lstStyle/>
          <a:p>
            <a:r>
              <a:rPr lang="en-US"/>
              <a:t>What is a good credit score? </a:t>
            </a:r>
          </a:p>
        </p:txBody>
      </p:sp>
      <p:pic>
        <p:nvPicPr>
          <p:cNvPr id="2052" name="Picture 4" descr="What are the Different Ranges of Credit Scores? | Equifax">
            <a:extLst>
              <a:ext uri="{FF2B5EF4-FFF2-40B4-BE49-F238E27FC236}">
                <a16:creationId xmlns:a16="http://schemas.microsoft.com/office/drawing/2014/main" id="{14736582-933F-D8DE-60C8-0EAAB7C77B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9047" y="1952779"/>
            <a:ext cx="5115347" cy="4287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55" name="Straight Connector 2058">
            <a:extLst>
              <a:ext uri="{FF2B5EF4-FFF2-40B4-BE49-F238E27FC236}">
                <a16:creationId xmlns:a16="http://schemas.microsoft.com/office/drawing/2014/main" id="{7855A9B5-1710-4B19-B0F1-CDFDD4ED5B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14044" y="2246569"/>
            <a:ext cx="457200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BF4596-3E65-BDAB-EB6B-598178D92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3440" y="2407435"/>
            <a:ext cx="5849513" cy="3832491"/>
          </a:xfrm>
        </p:spPr>
        <p:txBody>
          <a:bodyPr vert="horz" lIns="0" tIns="45720" rIns="0" bIns="45720" rtlCol="0"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400" b="0" i="0" dirty="0">
                <a:effectLst/>
                <a:latin typeface="Optimist"/>
              </a:rPr>
              <a:t>Each credit model uses different factors to assess your credit. A good credit score can vary depending on the model.</a:t>
            </a:r>
            <a:r>
              <a:rPr lang="en-US" sz="2400" dirty="0">
                <a:latin typeface="Optimist"/>
              </a:rPr>
              <a:t> </a:t>
            </a:r>
            <a:endParaRPr lang="en-US" sz="2400" b="0" i="0" dirty="0">
              <a:effectLst/>
              <a:latin typeface="Optimist"/>
            </a:endParaRPr>
          </a:p>
          <a:p>
            <a:pPr marL="383540" lvl="1">
              <a:lnSpc>
                <a:spcPct val="100000"/>
              </a:lnSpc>
            </a:pPr>
            <a:r>
              <a:rPr lang="en-US" sz="2000" b="0" i="0" dirty="0">
                <a:effectLst/>
                <a:latin typeface="Optimist"/>
              </a:rPr>
              <a:t>FICO categorizes “good” scores as falling between 670 and 739</a:t>
            </a:r>
            <a:endParaRPr lang="en-US" sz="2000" dirty="0">
              <a:latin typeface="Optimist"/>
            </a:endParaRPr>
          </a:p>
          <a:p>
            <a:pPr marL="383540" lvl="1">
              <a:lnSpc>
                <a:spcPct val="100000"/>
              </a:lnSpc>
            </a:pPr>
            <a:r>
              <a:rPr lang="en-US" sz="2000" b="0" i="0" dirty="0">
                <a:effectLst/>
                <a:latin typeface="Optimist"/>
              </a:rPr>
              <a:t>VantageScore’s “good” scores range from 661 to 780</a:t>
            </a:r>
            <a:br>
              <a:rPr lang="en-US" sz="2000" dirty="0">
                <a:latin typeface="Optimist"/>
              </a:rPr>
            </a:br>
            <a:br>
              <a:rPr lang="en-US" sz="2000" dirty="0">
                <a:latin typeface="Optimist"/>
              </a:rPr>
            </a:br>
            <a:r>
              <a:rPr lang="en-US" sz="2000" b="0" i="0" dirty="0">
                <a:effectLst/>
                <a:latin typeface="Optimist"/>
              </a:rPr>
              <a:t>FICO and </a:t>
            </a:r>
            <a:r>
              <a:rPr lang="en-US" sz="2000" b="0" i="0" dirty="0" err="1">
                <a:effectLst/>
                <a:latin typeface="Optimist"/>
              </a:rPr>
              <a:t>VantageScore</a:t>
            </a:r>
            <a:r>
              <a:rPr lang="en-US" sz="2000" b="0" i="0" dirty="0">
                <a:effectLst/>
                <a:latin typeface="Optimist"/>
              </a:rPr>
              <a:t> credit score ranges go as high as 850.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  <p:sp>
        <p:nvSpPr>
          <p:cNvPr id="2056" name="Rectangle 2060">
            <a:extLst>
              <a:ext uri="{FF2B5EF4-FFF2-40B4-BE49-F238E27FC236}">
                <a16:creationId xmlns:a16="http://schemas.microsoft.com/office/drawing/2014/main" id="{9AA76026-5689-4584-8D93-D71D739E6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0D10322D-7890-668A-0971-15D0AE285D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04066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0" name="Rectangle 1039">
            <a:extLst>
              <a:ext uri="{FF2B5EF4-FFF2-40B4-BE49-F238E27FC236}">
                <a16:creationId xmlns:a16="http://schemas.microsoft.com/office/drawing/2014/main" id="{0AB6E427-3F73-4C06-A5D5-AE52C3883B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2" name="Rectangle 1041">
            <a:extLst>
              <a:ext uri="{FF2B5EF4-FFF2-40B4-BE49-F238E27FC236}">
                <a16:creationId xmlns:a16="http://schemas.microsoft.com/office/drawing/2014/main" id="{D8C9BDAA-0390-4B39-9B5C-BC95E5120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9919" cy="6858000"/>
          </a:xfrm>
          <a:prstGeom prst="rect">
            <a:avLst/>
          </a:prstGeom>
          <a:solidFill>
            <a:srgbClr val="E974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38A33-E5C5-B036-B438-F888BAD1B7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516836"/>
            <a:ext cx="3084844" cy="1961086"/>
          </a:xfrm>
        </p:spPr>
        <p:txBody>
          <a:bodyPr>
            <a:normAutofit/>
          </a:bodyPr>
          <a:lstStyle/>
          <a:p>
            <a:r>
              <a:rPr lang="en-US" sz="3400">
                <a:solidFill>
                  <a:srgbClr val="FFFFFF"/>
                </a:solidFill>
              </a:rPr>
              <a:t>How long does it take to build a good credit score? </a:t>
            </a:r>
          </a:p>
        </p:txBody>
      </p:sp>
      <p:cxnSp>
        <p:nvCxnSpPr>
          <p:cNvPr id="1044" name="Straight Connector 1043">
            <a:extLst>
              <a:ext uri="{FF2B5EF4-FFF2-40B4-BE49-F238E27FC236}">
                <a16:creationId xmlns:a16="http://schemas.microsoft.com/office/drawing/2014/main" id="{E04A321A-A039-4720-87B4-66A4210E0D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1752" y="2638787"/>
            <a:ext cx="27432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76657-3F2E-A20D-E5BB-CF2C91F8B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752" y="2799654"/>
            <a:ext cx="3005462" cy="3189665"/>
          </a:xfrm>
        </p:spPr>
        <p:txBody>
          <a:bodyPr>
            <a:normAutofit/>
          </a:bodyPr>
          <a:lstStyle/>
          <a:p>
            <a:r>
              <a:rPr lang="en-US" sz="1800" b="0" i="0" dirty="0">
                <a:solidFill>
                  <a:srgbClr val="FFFFFF"/>
                </a:solidFill>
                <a:effectLst/>
                <a:latin typeface="Optimist"/>
              </a:rPr>
              <a:t>Building credit takes time. </a:t>
            </a:r>
            <a:r>
              <a:rPr lang="en-US" sz="1800" dirty="0">
                <a:solidFill>
                  <a:srgbClr val="FFFFFF"/>
                </a:solidFill>
                <a:latin typeface="Optimist"/>
              </a:rPr>
              <a:t>You can typically expect to see your first credit scores appear somewhere between 3 and 6 months after you open your first credit account. </a:t>
            </a:r>
            <a:endParaRPr lang="en-US" sz="1800" b="0" i="0" dirty="0">
              <a:solidFill>
                <a:srgbClr val="FFFFFF"/>
              </a:solidFill>
              <a:effectLst/>
              <a:latin typeface="Optimist"/>
            </a:endParaRPr>
          </a:p>
          <a:p>
            <a:endParaRPr lang="en-US" sz="1800" dirty="0">
              <a:solidFill>
                <a:srgbClr val="FFFFFF"/>
              </a:solidFill>
              <a:latin typeface="Optimist"/>
            </a:endParaRPr>
          </a:p>
          <a:p>
            <a:endParaRPr lang="en-US" sz="1800" b="0" i="0" dirty="0">
              <a:solidFill>
                <a:srgbClr val="FFFFFF"/>
              </a:solidFill>
              <a:effectLst/>
              <a:latin typeface="Optimist"/>
            </a:endParaRPr>
          </a:p>
          <a:p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1028" name="Picture 4" descr="Balance Credit - Personal loans for bad credit and more">
            <a:extLst>
              <a:ext uri="{FF2B5EF4-FFF2-40B4-BE49-F238E27FC236}">
                <a16:creationId xmlns:a16="http://schemas.microsoft.com/office/drawing/2014/main" id="{2F25F794-3630-2E47-1D8B-0FED77E208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2017" y="1160138"/>
            <a:ext cx="6798082" cy="4537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cific NW Federal Credit Union">
            <a:extLst>
              <a:ext uri="{FF2B5EF4-FFF2-40B4-BE49-F238E27FC236}">
                <a16:creationId xmlns:a16="http://schemas.microsoft.com/office/drawing/2014/main" id="{04C69F90-7E41-B815-0986-E0091C18CE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403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0" name="Rectangle 4102">
            <a:extLst>
              <a:ext uri="{FF2B5EF4-FFF2-40B4-BE49-F238E27FC236}">
                <a16:creationId xmlns:a16="http://schemas.microsoft.com/office/drawing/2014/main" id="{D40791F6-715D-481A-9C4A-3645AECFD5A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BF6F6A-CEF7-C63C-4016-CAF510B23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2257" y="634946"/>
            <a:ext cx="6432434" cy="1450757"/>
          </a:xfrm>
        </p:spPr>
        <p:txBody>
          <a:bodyPr>
            <a:normAutofit/>
          </a:bodyPr>
          <a:lstStyle/>
          <a:p>
            <a:r>
              <a:rPr lang="en-US"/>
              <a:t>Understanding Credit Scores</a:t>
            </a:r>
          </a:p>
        </p:txBody>
      </p:sp>
      <p:cxnSp>
        <p:nvCxnSpPr>
          <p:cNvPr id="4101" name="!!Straight Connector">
            <a:extLst>
              <a:ext uri="{FF2B5EF4-FFF2-40B4-BE49-F238E27FC236}">
                <a16:creationId xmlns:a16="http://schemas.microsoft.com/office/drawing/2014/main" id="{740F83A4-FAC4-4867-95A5-BBFD280C7B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53819" y="2267421"/>
            <a:ext cx="62179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58E138-52B0-AB09-C14E-21DA1052E0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2257" y="2407436"/>
            <a:ext cx="6432434" cy="3461658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Understanding what credit scores are and how they work can help you learn how to earn good credit in the future. </a:t>
            </a:r>
          </a:p>
          <a:p>
            <a:pPr>
              <a:lnSpc>
                <a:spcPct val="100000"/>
              </a:lnSpc>
            </a:pPr>
            <a:r>
              <a:rPr lang="en-US" dirty="0"/>
              <a:t>The following slide shows the factors in determining your credit score.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b="1" dirty="0"/>
              <a:t>Your Credit Report Shows: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/>
              <a:t> Whether or not you’ve paid your debts on time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/>
              <a:t> How much you owe to creditors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§"/>
            </a:pPr>
            <a:r>
              <a:rPr lang="en-US" dirty="0"/>
              <a:t> Unpaid loans, along with other factors</a:t>
            </a:r>
          </a:p>
          <a:p>
            <a:pPr>
              <a:lnSpc>
                <a:spcPct val="100000"/>
              </a:lnSpc>
            </a:pPr>
            <a:endParaRPr lang="en-US" dirty="0"/>
          </a:p>
        </p:txBody>
      </p:sp>
      <p:pic>
        <p:nvPicPr>
          <p:cNvPr id="4098" name="Picture 2" descr="Your Comprehensive Guide to Understanding Credit Scores - RateGenius">
            <a:extLst>
              <a:ext uri="{FF2B5EF4-FFF2-40B4-BE49-F238E27FC236}">
                <a16:creationId xmlns:a16="http://schemas.microsoft.com/office/drawing/2014/main" id="{4FC4070C-51D3-DAAE-74C7-795F0E28008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5" r="31854" b="-1"/>
          <a:stretch/>
        </p:blipFill>
        <p:spPr bwMode="auto">
          <a:xfrm>
            <a:off x="7556686" y="640081"/>
            <a:ext cx="4001315" cy="5314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2" name="Rectangle 4106">
            <a:extLst>
              <a:ext uri="{FF2B5EF4-FFF2-40B4-BE49-F238E27FC236}">
                <a16:creationId xmlns:a16="http://schemas.microsoft.com/office/drawing/2014/main" id="{811CBAFA-D7E0-40A7-BB94-2C05304B40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5" name="Picture 2" descr="Pacific NW Federal Credit Union">
            <a:extLst>
              <a:ext uri="{FF2B5EF4-FFF2-40B4-BE49-F238E27FC236}">
                <a16:creationId xmlns:a16="http://schemas.microsoft.com/office/drawing/2014/main" id="{EE2C5882-FE0B-EFCA-5792-663551A8C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2846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EEE381-3914-C387-58EA-411A65165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Credit Facts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DF69EF-EFD7-57A2-57C9-B20A055A84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50580" y="2234761"/>
            <a:ext cx="9705100" cy="3760891"/>
          </a:xfrm>
        </p:spPr>
        <p:txBody>
          <a:bodyPr vert="horz" lIns="0" tIns="45720" rIns="0" bIns="45720" rtlCol="0"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Checking or pulling your own credit score or report does not hurt or lower your credit rating (self-inquiry)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Credit inquires made by companies checking your credit report to send you pre-approved offers do not count either (soft hit)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 If you accept an offer and the credit card company or lender pulls your credit report to do a more thorough credit check, it does count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Each credit inquiry can lower your score by about 5 points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/>
              <a:t> Note: the FICO system counts multiple inquires made in a 14-day period as one inquiry for large purchases (property or auto loans), so you can rate shop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2" descr="Pacific NW Federal Credit Union">
            <a:extLst>
              <a:ext uri="{FF2B5EF4-FFF2-40B4-BE49-F238E27FC236}">
                <a16:creationId xmlns:a16="http://schemas.microsoft.com/office/drawing/2014/main" id="{6FF3CC8A-9356-C303-3673-E67EE894A8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769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58DEC9-03AE-3271-4C7B-AAF903F48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Factors in Your Credit Score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3BAA1E1-C4EC-B03A-4334-6A154017EE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9165002"/>
              </p:ext>
            </p:extLst>
          </p:nvPr>
        </p:nvGraphicFramePr>
        <p:xfrm>
          <a:off x="1097280" y="2108201"/>
          <a:ext cx="10058400" cy="37608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7" name="Picture 2" descr="Pacific NW Federal Credit Union">
            <a:extLst>
              <a:ext uri="{FF2B5EF4-FFF2-40B4-BE49-F238E27FC236}">
                <a16:creationId xmlns:a16="http://schemas.microsoft.com/office/drawing/2014/main" id="{06BDA383-F642-004A-2217-169A75E790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E727673-8C98-1673-ACCF-7CD1EA3CF3FE}"/>
              </a:ext>
            </a:extLst>
          </p:cNvPr>
          <p:cNvSpPr txBox="1"/>
          <p:nvPr/>
        </p:nvSpPr>
        <p:spPr>
          <a:xfrm>
            <a:off x="599871" y="5937859"/>
            <a:ext cx="112626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/>
              <a:t>* All percentages are approximations. For certain groups, the importance of these categories may be different.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528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24" name="Rectangle 5126">
            <a:extLst>
              <a:ext uri="{FF2B5EF4-FFF2-40B4-BE49-F238E27FC236}">
                <a16:creationId xmlns:a16="http://schemas.microsoft.com/office/drawing/2014/main" id="{13BCCAE5-A35B-4B66-A4A7-E23C34A403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02510E-EE74-9C72-0863-A86C41F8C6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6320" y="286603"/>
            <a:ext cx="10058400" cy="1450757"/>
          </a:xfrm>
        </p:spPr>
        <p:txBody>
          <a:bodyPr>
            <a:normAutofit/>
          </a:bodyPr>
          <a:lstStyle/>
          <a:p>
            <a:r>
              <a:rPr lang="en-US"/>
              <a:t>Factors in Your Credit Score</a:t>
            </a:r>
          </a:p>
        </p:txBody>
      </p:sp>
      <p:cxnSp>
        <p:nvCxnSpPr>
          <p:cNvPr id="5125" name="Straight Connector 5128">
            <a:extLst>
              <a:ext uri="{FF2B5EF4-FFF2-40B4-BE49-F238E27FC236}">
                <a16:creationId xmlns:a16="http://schemas.microsoft.com/office/drawing/2014/main" id="{6987BDFB-DE64-4B56-B44F-45FAE19FA9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06573" y="1895846"/>
            <a:ext cx="978408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2" name="Picture 2" descr="How Is Your Credit Score Determined? - Cain Mortgage Team">
            <a:extLst>
              <a:ext uri="{FF2B5EF4-FFF2-40B4-BE49-F238E27FC236}">
                <a16:creationId xmlns:a16="http://schemas.microsoft.com/office/drawing/2014/main" id="{9EA010EA-F75C-2127-41BC-1D0312116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0601" y="2269067"/>
            <a:ext cx="4406924" cy="3679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8D66C1-E5F7-D5AB-34F3-851ED4B01A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7525" y="2189312"/>
            <a:ext cx="6939002" cy="4134111"/>
          </a:xfrm>
        </p:spPr>
        <p:txBody>
          <a:bodyPr vert="horz" lIns="0" tIns="45720" rIns="0" bIns="45720" rtlCol="0" anchor="t"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 Your credit score takes into consideration all these categories, not just one or two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 It’s impossible to say exactly how important any single factor impacts your score since they are different for everyone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/>
              <a:t> Different debt is “weighted” differently</a:t>
            </a:r>
            <a:br>
              <a:rPr lang="en-US" sz="2400" dirty="0"/>
            </a:br>
            <a:r>
              <a:rPr lang="en-US" sz="2400" b="1" dirty="0"/>
              <a:t>Example: </a:t>
            </a:r>
            <a:r>
              <a:rPr lang="en-US" sz="2400" dirty="0"/>
              <a:t>Revolving debt (</a:t>
            </a:r>
            <a:r>
              <a:rPr lang="en-US" sz="2400" dirty="0" err="1"/>
              <a:t>ie</a:t>
            </a:r>
            <a:r>
              <a:rPr lang="en-US" sz="2400" dirty="0"/>
              <a:t>. credit card debt) is weighted more heavily than mortgage debt</a:t>
            </a:r>
          </a:p>
          <a:p>
            <a:endParaRPr lang="en-US" dirty="0"/>
          </a:p>
        </p:txBody>
      </p:sp>
      <p:sp>
        <p:nvSpPr>
          <p:cNvPr id="5126" name="Rectangle 5130">
            <a:extLst>
              <a:ext uri="{FF2B5EF4-FFF2-40B4-BE49-F238E27FC236}">
                <a16:creationId xmlns:a16="http://schemas.microsoft.com/office/drawing/2014/main" id="{0B2EDFE5-9478-4774-9D3D-FEC7DC7082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F088B9AD-361A-B8F9-40CF-F757DA649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659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>
            <a:extLst>
              <a:ext uri="{FF2B5EF4-FFF2-40B4-BE49-F238E27FC236}">
                <a16:creationId xmlns:a16="http://schemas.microsoft.com/office/drawing/2014/main" id="{E844E128-FF69-4E9F-8327-6B504B3C5A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-1" y="0"/>
            <a:ext cx="12191985" cy="6858000"/>
          </a:xfrm>
          <a:prstGeom prst="rect">
            <a:avLst/>
          </a:pr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7BA1F7-FF15-F889-F3B5-6E52B4C725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6783" y="516835"/>
            <a:ext cx="5977937" cy="1666501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Payment History</a:t>
            </a:r>
          </a:p>
        </p:txBody>
      </p:sp>
      <p:pic>
        <p:nvPicPr>
          <p:cNvPr id="5" name="Picture 4" descr="7 New and Emerging Payment Methods You Need to Know">
            <a:extLst>
              <a:ext uri="{FF2B5EF4-FFF2-40B4-BE49-F238E27FC236}">
                <a16:creationId xmlns:a16="http://schemas.microsoft.com/office/drawing/2014/main" id="{84693053-61DC-706D-E3DF-170DF611FB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24" r="27074" b="-1"/>
          <a:stretch/>
        </p:blipFill>
        <p:spPr bwMode="auto">
          <a:xfrm>
            <a:off x="0" y="8"/>
            <a:ext cx="4774681" cy="7149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11">
            <a:extLst>
              <a:ext uri="{FF2B5EF4-FFF2-40B4-BE49-F238E27FC236}">
                <a16:creationId xmlns:a16="http://schemas.microsoft.com/office/drawing/2014/main" id="{055CEADF-09EA-423C-8C45-F94AF44D5A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200864" y="2353592"/>
            <a:ext cx="566928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A6D35B-B3F8-DE67-F30C-9F87E083EC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6783" y="2546224"/>
            <a:ext cx="6893983" cy="3870371"/>
          </a:xfrm>
        </p:spPr>
        <p:txBody>
          <a:bodyPr vert="horz" lIns="0" tIns="45720" rIns="0" bIns="45720" rtlCol="0" anchor="t"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700" b="1" dirty="0">
                <a:solidFill>
                  <a:srgbClr val="FFFFFF"/>
                </a:solidFill>
                <a:latin typeface="+mj-lt"/>
              </a:rPr>
              <a:t>The most important factor that impacts your credit score</a:t>
            </a:r>
          </a:p>
          <a:p>
            <a:pPr marL="383540"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  <a:latin typeface="+mj-lt"/>
              </a:rPr>
              <a:t>On-time payments on:</a:t>
            </a:r>
          </a:p>
          <a:p>
            <a:pPr marL="566420" lvl="2">
              <a:lnSpc>
                <a:spcPct val="100000"/>
              </a:lnSpc>
              <a:buFont typeface="Courier New" panose="020B0604020202020204" pitchFamily="34" charset="0"/>
              <a:buChar char="o"/>
            </a:pPr>
            <a:r>
              <a:rPr lang="en-US" sz="1700" dirty="0">
                <a:solidFill>
                  <a:srgbClr val="FFFFFF"/>
                </a:solidFill>
                <a:latin typeface="+mj-lt"/>
              </a:rPr>
              <a:t>Credit cards, retail accounts, installment loans, finance company accounts, mortgages, auto loans, etc.</a:t>
            </a:r>
          </a:p>
          <a:p>
            <a:pPr marL="383540"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  <a:latin typeface="+mj-lt"/>
              </a:rPr>
              <a:t>Adverse (negative) public records:</a:t>
            </a:r>
          </a:p>
          <a:p>
            <a:pPr marL="566420" lvl="2">
              <a:lnSpc>
                <a:spcPct val="100000"/>
              </a:lnSpc>
              <a:buFont typeface="Courier New" panose="020B0604020202020204" pitchFamily="34" charset="0"/>
              <a:buChar char="o"/>
            </a:pPr>
            <a:r>
              <a:rPr lang="en-US" sz="1700" dirty="0">
                <a:solidFill>
                  <a:srgbClr val="FFFFFF"/>
                </a:solidFill>
                <a:latin typeface="+mj-lt"/>
              </a:rPr>
              <a:t>Bankruptcy, judgments, suits, liens, wage attachments, collections, and/or delinquency (past due items)</a:t>
            </a:r>
          </a:p>
          <a:p>
            <a:pPr marL="383540"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  <a:latin typeface="+mj-lt"/>
              </a:rPr>
              <a:t>Amount and number of past due and delinquent accounts or collection items, as well as length of delinquency</a:t>
            </a:r>
          </a:p>
          <a:p>
            <a:pPr marL="383540"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  <a:latin typeface="+mj-lt"/>
              </a:rPr>
              <a:t>Time since there were items past due, adverse or any collections</a:t>
            </a:r>
          </a:p>
          <a:p>
            <a:pPr marL="383540" lvl="1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FFFF"/>
                </a:solidFill>
                <a:latin typeface="+mj-lt"/>
              </a:rPr>
              <a:t>Number of accounts paid as agreed (in good standing)</a:t>
            </a:r>
          </a:p>
          <a:p>
            <a:pPr>
              <a:lnSpc>
                <a:spcPct val="100000"/>
              </a:lnSpc>
            </a:pPr>
            <a:endParaRPr lang="en-US" sz="1500" dirty="0">
              <a:solidFill>
                <a:srgbClr val="FFFFFF"/>
              </a:solidFill>
            </a:endParaRPr>
          </a:p>
        </p:txBody>
      </p:sp>
      <p:pic>
        <p:nvPicPr>
          <p:cNvPr id="4" name="Picture 2" descr="Pacific NW Federal Credit Union">
            <a:extLst>
              <a:ext uri="{FF2B5EF4-FFF2-40B4-BE49-F238E27FC236}">
                <a16:creationId xmlns:a16="http://schemas.microsoft.com/office/drawing/2014/main" id="{828395A5-2FED-258B-D33D-66077179D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379" y="6493054"/>
            <a:ext cx="1208388" cy="28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8152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RetrospectVTI">
  <a:themeElements>
    <a:clrScheme name="AnalogousFromLightSeedLeftStep">
      <a:dk1>
        <a:srgbClr val="000000"/>
      </a:dk1>
      <a:lt1>
        <a:srgbClr val="FFFFFF"/>
      </a:lt1>
      <a:dk2>
        <a:srgbClr val="302441"/>
      </a:dk2>
      <a:lt2>
        <a:srgbClr val="E2E8E6"/>
      </a:lt2>
      <a:accent1>
        <a:srgbClr val="E9749B"/>
      </a:accent1>
      <a:accent2>
        <a:srgbClr val="E455C1"/>
      </a:accent2>
      <a:accent3>
        <a:srgbClr val="D474E9"/>
      </a:accent3>
      <a:accent4>
        <a:srgbClr val="8F55E4"/>
      </a:accent4>
      <a:accent5>
        <a:srgbClr val="7474E9"/>
      </a:accent5>
      <a:accent6>
        <a:srgbClr val="5591E4"/>
      </a:accent6>
      <a:hlink>
        <a:srgbClr val="568F7C"/>
      </a:hlink>
      <a:folHlink>
        <a:srgbClr val="7F7F7F"/>
      </a:folHlink>
    </a:clrScheme>
    <a:fontScheme name="Retrospect">
      <a:majorFont>
        <a:latin typeface="Bookman Old Style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VTI" id="{ABE3C30C-0FC0-4450-828E-52DE70F1BCCB}" vid="{A6E2497D-935A-4CFD-B9FD-6DCB15FA68B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714BA2AE7EFD34A9C0B6410CB86F0AF" ma:contentTypeVersion="18" ma:contentTypeDescription="Create a new document." ma:contentTypeScope="" ma:versionID="13f89c89facd75f8395265018d4358f4">
  <xsd:schema xmlns:xsd="http://www.w3.org/2001/XMLSchema" xmlns:xs="http://www.w3.org/2001/XMLSchema" xmlns:p="http://schemas.microsoft.com/office/2006/metadata/properties" xmlns:ns2="dc809939-901c-4e44-b75a-4ed6930e9425" xmlns:ns3="54ea286b-6133-493e-862c-ac240d2b25ff" targetNamespace="http://schemas.microsoft.com/office/2006/metadata/properties" ma:root="true" ma:fieldsID="581aacb04528b0042f3949ee2685f352" ns2:_="" ns3:_="">
    <xsd:import namespace="dc809939-901c-4e44-b75a-4ed6930e9425"/>
    <xsd:import namespace="54ea286b-6133-493e-862c-ac240d2b25f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ServiceObjectDetectorVersion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c809939-901c-4e44-b75a-4ed6930e942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313756ff-49a0-4149-ba65-c287ad8cbf1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ea286b-6133-493e-862c-ac240d2b25f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88aa5a7e-b3da-4d81-9ba2-0a76b6fdb26d}" ma:internalName="TaxCatchAll" ma:showField="CatchAllData" ma:web="54ea286b-6133-493e-862c-ac240d2b25f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c809939-901c-4e44-b75a-4ed6930e9425">
      <Terms xmlns="http://schemas.microsoft.com/office/infopath/2007/PartnerControls"/>
    </lcf76f155ced4ddcb4097134ff3c332f>
    <TaxCatchAll xmlns="54ea286b-6133-493e-862c-ac240d2b25ff" xsi:nil="true"/>
  </documentManagement>
</p:properties>
</file>

<file path=customXml/itemProps1.xml><?xml version="1.0" encoding="utf-8"?>
<ds:datastoreItem xmlns:ds="http://schemas.openxmlformats.org/officeDocument/2006/customXml" ds:itemID="{FB80EE65-9994-4321-9198-54B296AC199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c809939-901c-4e44-b75a-4ed6930e9425"/>
    <ds:schemaRef ds:uri="54ea286b-6133-493e-862c-ac240d2b25f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B411C58-068D-4347-9B50-BC51FBFC0C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762222C-A430-4CB2-9CF2-50D0E8B4821E}">
  <ds:schemaRefs>
    <ds:schemaRef ds:uri="http://purl.org/dc/terms/"/>
    <ds:schemaRef ds:uri="http://schemas.microsoft.com/office/infopath/2007/PartnerControls"/>
    <ds:schemaRef ds:uri="54ea286b-6133-493e-862c-ac240d2b25ff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dc809939-901c-4e44-b75a-4ed6930e9425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898</Words>
  <Application>Microsoft Office PowerPoint</Application>
  <PresentationFormat>Widescreen</PresentationFormat>
  <Paragraphs>97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</vt:lpstr>
      <vt:lpstr>Bookman Old Style</vt:lpstr>
      <vt:lpstr>Calibri</vt:lpstr>
      <vt:lpstr>Courier New</vt:lpstr>
      <vt:lpstr>Franklin Gothic Book</vt:lpstr>
      <vt:lpstr>Optimist</vt:lpstr>
      <vt:lpstr>Wingdings</vt:lpstr>
      <vt:lpstr>RetrospectVTI</vt:lpstr>
      <vt:lpstr>Credit</vt:lpstr>
      <vt:lpstr>Why is credit important? </vt:lpstr>
      <vt:lpstr>What is a good credit score? </vt:lpstr>
      <vt:lpstr>How long does it take to build a good credit score? </vt:lpstr>
      <vt:lpstr>Understanding Credit Scores</vt:lpstr>
      <vt:lpstr>Credit Facts</vt:lpstr>
      <vt:lpstr>Factors in Your Credit Score</vt:lpstr>
      <vt:lpstr>Factors in Your Credit Score</vt:lpstr>
      <vt:lpstr>Payment History</vt:lpstr>
      <vt:lpstr>Amounts Owed</vt:lpstr>
      <vt:lpstr>Length of Credit History</vt:lpstr>
      <vt:lpstr>New Credit</vt:lpstr>
      <vt:lpstr>Types of Credit Used</vt:lpstr>
      <vt:lpstr>Obtaining Your Report</vt:lpstr>
      <vt:lpstr>Improving Your Credit Score</vt:lpstr>
      <vt:lpstr>Questions?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Julia Anderson</cp:lastModifiedBy>
  <cp:revision>30</cp:revision>
  <dcterms:created xsi:type="dcterms:W3CDTF">2013-07-15T20:26:40Z</dcterms:created>
  <dcterms:modified xsi:type="dcterms:W3CDTF">2025-04-07T18:41:21Z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0x0101007714BA2AE7EFD34A9C0B6410CB86F0AF</vt:lpwstr>
  </property>
  <property fmtid="{D5CDD505-2E9C-101B-9397-08002B2CF9AE}" pid="3" name="MediaServiceImageTags">
    <vt:lpwstr/>
  </property>
</Properties>
</file>