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FDA54B-C24A-4C30-9E99-808BF26D1B81}" v="1" dt="2025-02-28T00:53:21.6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 Mullady" userId="9ee3eb7d-2b27-48a9-886d-d3a15ae2f35a" providerId="ADAL" clId="{E3A90CC3-F149-4783-AEF8-86776AF5463F}"/>
    <pc:docChg chg="modSld">
      <pc:chgData name="Kristin Mullady" userId="9ee3eb7d-2b27-48a9-886d-d3a15ae2f35a" providerId="ADAL" clId="{E3A90CC3-F149-4783-AEF8-86776AF5463F}" dt="2020-08-06T16:12:20.618" v="60"/>
      <pc:docMkLst>
        <pc:docMk/>
      </pc:docMkLst>
      <pc:sldChg chg="addSp modSp mod">
        <pc:chgData name="Kristin Mullady" userId="9ee3eb7d-2b27-48a9-886d-d3a15ae2f35a" providerId="ADAL" clId="{E3A90CC3-F149-4783-AEF8-86776AF5463F}" dt="2020-08-04T15:00:30.444" v="1" actId="1076"/>
        <pc:sldMkLst>
          <pc:docMk/>
          <pc:sldMk cId="109857222" sldId="256"/>
        </pc:sldMkLst>
      </pc:sldChg>
      <pc:sldChg chg="addSp modSp mod modAnim">
        <pc:chgData name="Kristin Mullady" userId="9ee3eb7d-2b27-48a9-886d-d3a15ae2f35a" providerId="ADAL" clId="{E3A90CC3-F149-4783-AEF8-86776AF5463F}" dt="2020-08-06T16:12:20.618" v="60"/>
        <pc:sldMkLst>
          <pc:docMk/>
          <pc:sldMk cId="3844670374" sldId="257"/>
        </pc:sldMkLst>
      </pc:sldChg>
      <pc:sldChg chg="addSp modSp mod">
        <pc:chgData name="Kristin Mullady" userId="9ee3eb7d-2b27-48a9-886d-d3a15ae2f35a" providerId="ADAL" clId="{E3A90CC3-F149-4783-AEF8-86776AF5463F}" dt="2020-08-04T15:00:45.007" v="5" actId="1076"/>
        <pc:sldMkLst>
          <pc:docMk/>
          <pc:sldMk cId="2777484885" sldId="258"/>
        </pc:sldMkLst>
      </pc:sldChg>
      <pc:sldChg chg="addSp modSp mod">
        <pc:chgData name="Kristin Mullady" userId="9ee3eb7d-2b27-48a9-886d-d3a15ae2f35a" providerId="ADAL" clId="{E3A90CC3-F149-4783-AEF8-86776AF5463F}" dt="2020-08-04T15:00:58.907" v="7" actId="1076"/>
        <pc:sldMkLst>
          <pc:docMk/>
          <pc:sldMk cId="4152084724" sldId="259"/>
        </pc:sldMkLst>
      </pc:sldChg>
      <pc:sldChg chg="addSp modSp mod">
        <pc:chgData name="Kristin Mullady" userId="9ee3eb7d-2b27-48a9-886d-d3a15ae2f35a" providerId="ADAL" clId="{E3A90CC3-F149-4783-AEF8-86776AF5463F}" dt="2020-08-04T15:02:15.495" v="11" actId="732"/>
        <pc:sldMkLst>
          <pc:docMk/>
          <pc:sldMk cId="1363373718" sldId="260"/>
        </pc:sldMkLst>
      </pc:sldChg>
      <pc:sldChg chg="addSp modSp mod">
        <pc:chgData name="Kristin Mullady" userId="9ee3eb7d-2b27-48a9-886d-d3a15ae2f35a" providerId="ADAL" clId="{E3A90CC3-F149-4783-AEF8-86776AF5463F}" dt="2020-08-04T15:03:16.988" v="58" actId="20577"/>
        <pc:sldMkLst>
          <pc:docMk/>
          <pc:sldMk cId="3711271856" sldId="261"/>
        </pc:sldMkLst>
      </pc:sldChg>
    </pc:docChg>
  </pc:docChgLst>
  <pc:docChgLst>
    <pc:chgData name="Kristin Mullady" userId="9ee3eb7d-2b27-48a9-886d-d3a15ae2f35a" providerId="ADAL" clId="{DFB2538B-56F6-4C47-AE37-2A11C781EBC9}"/>
    <pc:docChg chg="undo custSel mod addSld modSld">
      <pc:chgData name="Kristin Mullady" userId="9ee3eb7d-2b27-48a9-886d-d3a15ae2f35a" providerId="ADAL" clId="{DFB2538B-56F6-4C47-AE37-2A11C781EBC9}" dt="2020-05-26T19:48:23.864" v="1992" actId="14734"/>
      <pc:docMkLst>
        <pc:docMk/>
      </pc:docMkLst>
      <pc:sldChg chg="modSp mod">
        <pc:chgData name="Kristin Mullady" userId="9ee3eb7d-2b27-48a9-886d-d3a15ae2f35a" providerId="ADAL" clId="{DFB2538B-56F6-4C47-AE37-2A11C781EBC9}" dt="2020-05-21T17:23:59.876" v="51" actId="20577"/>
        <pc:sldMkLst>
          <pc:docMk/>
          <pc:sldMk cId="109857222" sldId="256"/>
        </pc:sldMkLst>
      </pc:sldChg>
      <pc:sldChg chg="addSp delSp modSp new mod setBg modAnim setClrOvrMap">
        <pc:chgData name="Kristin Mullady" userId="9ee3eb7d-2b27-48a9-886d-d3a15ae2f35a" providerId="ADAL" clId="{DFB2538B-56F6-4C47-AE37-2A11C781EBC9}" dt="2020-05-26T16:33:18.377" v="1577" actId="20577"/>
        <pc:sldMkLst>
          <pc:docMk/>
          <pc:sldMk cId="3844670374" sldId="257"/>
        </pc:sldMkLst>
      </pc:sldChg>
      <pc:sldChg chg="addSp delSp modSp new mod setBg setClrOvrMap">
        <pc:chgData name="Kristin Mullady" userId="9ee3eb7d-2b27-48a9-886d-d3a15ae2f35a" providerId="ADAL" clId="{DFB2538B-56F6-4C47-AE37-2A11C781EBC9}" dt="2020-05-21T18:29:40.689" v="1549" actId="20577"/>
        <pc:sldMkLst>
          <pc:docMk/>
          <pc:sldMk cId="2777484885" sldId="258"/>
        </pc:sldMkLst>
      </pc:sldChg>
      <pc:sldChg chg="addSp delSp modSp new mod">
        <pc:chgData name="Kristin Mullady" userId="9ee3eb7d-2b27-48a9-886d-d3a15ae2f35a" providerId="ADAL" clId="{DFB2538B-56F6-4C47-AE37-2A11C781EBC9}" dt="2020-05-21T18:31:24.475" v="1559" actId="113"/>
        <pc:sldMkLst>
          <pc:docMk/>
          <pc:sldMk cId="4152084724" sldId="259"/>
        </pc:sldMkLst>
      </pc:sldChg>
      <pc:sldChg chg="addSp delSp modSp add mod">
        <pc:chgData name="Kristin Mullady" userId="9ee3eb7d-2b27-48a9-886d-d3a15ae2f35a" providerId="ADAL" clId="{DFB2538B-56F6-4C47-AE37-2A11C781EBC9}" dt="2020-05-26T18:24:16.814" v="1579" actId="1076"/>
        <pc:sldMkLst>
          <pc:docMk/>
          <pc:sldMk cId="1363373718" sldId="260"/>
        </pc:sldMkLst>
      </pc:sldChg>
      <pc:sldChg chg="addSp delSp modSp new mod">
        <pc:chgData name="Kristin Mullady" userId="9ee3eb7d-2b27-48a9-886d-d3a15ae2f35a" providerId="ADAL" clId="{DFB2538B-56F6-4C47-AE37-2A11C781EBC9}" dt="2020-05-26T19:48:23.864" v="1992" actId="14734"/>
        <pc:sldMkLst>
          <pc:docMk/>
          <pc:sldMk cId="3711271856" sldId="261"/>
        </pc:sldMkLst>
      </pc:sldChg>
    </pc:docChg>
  </pc:docChgLst>
  <pc:docChgLst>
    <pc:chgData name="Kristin Mullady" userId="S::kristinm@pnwfcu.org::9ee3eb7d-2b27-48a9-886d-d3a15ae2f35a" providerId="AD" clId="Web-{4F9C4712-0907-4944-B33A-11B1141D129C}"/>
    <pc:docChg chg="modSld">
      <pc:chgData name="Kristin Mullady" userId="S::kristinm@pnwfcu.org::9ee3eb7d-2b27-48a9-886d-d3a15ae2f35a" providerId="AD" clId="Web-{4F9C4712-0907-4944-B33A-11B1141D129C}" dt="2020-07-10T18:53:56.020" v="3" actId="20577"/>
      <pc:docMkLst>
        <pc:docMk/>
      </pc:docMkLst>
      <pc:sldChg chg="modSp">
        <pc:chgData name="Kristin Mullady" userId="S::kristinm@pnwfcu.org::9ee3eb7d-2b27-48a9-886d-d3a15ae2f35a" providerId="AD" clId="Web-{4F9C4712-0907-4944-B33A-11B1141D129C}" dt="2020-07-10T18:53:56.020" v="2" actId="20577"/>
        <pc:sldMkLst>
          <pc:docMk/>
          <pc:sldMk cId="4152084724" sldId="259"/>
        </pc:sldMkLst>
      </pc:sldChg>
    </pc:docChg>
  </pc:docChgLst>
  <pc:docChgLst>
    <pc:chgData name="Kristin Mullady" userId="S::kristinm@pnwfcu.org::9ee3eb7d-2b27-48a9-886d-d3a15ae2f35a" providerId="AD" clId="Web-{C9E94788-9FE9-49EE-AD2E-F3F28BE57B3F}"/>
    <pc:docChg chg="modSld">
      <pc:chgData name="Kristin Mullady" userId="S::kristinm@pnwfcu.org::9ee3eb7d-2b27-48a9-886d-d3a15ae2f35a" providerId="AD" clId="Web-{C9E94788-9FE9-49EE-AD2E-F3F28BE57B3F}" dt="2020-08-06T16:10:54.917" v="5" actId="20577"/>
      <pc:docMkLst>
        <pc:docMk/>
      </pc:docMkLst>
      <pc:sldChg chg="modSp">
        <pc:chgData name="Kristin Mullady" userId="S::kristinm@pnwfcu.org::9ee3eb7d-2b27-48a9-886d-d3a15ae2f35a" providerId="AD" clId="Web-{C9E94788-9FE9-49EE-AD2E-F3F28BE57B3F}" dt="2020-08-06T16:10:54.917" v="4" actId="20577"/>
        <pc:sldMkLst>
          <pc:docMk/>
          <pc:sldMk cId="3844670374" sldId="257"/>
        </pc:sldMkLst>
      </pc:sldChg>
    </pc:docChg>
  </pc:docChgLst>
  <pc:docChgLst>
    <pc:chgData name="Kristin Mullady" userId="9ee3eb7d-2b27-48a9-886d-d3a15ae2f35a" providerId="ADAL" clId="{7FFDA54B-C24A-4C30-9E99-808BF26D1B81}"/>
    <pc:docChg chg="custSel addSld modSld">
      <pc:chgData name="Kristin Mullady" userId="9ee3eb7d-2b27-48a9-886d-d3a15ae2f35a" providerId="ADAL" clId="{7FFDA54B-C24A-4C30-9E99-808BF26D1B81}" dt="2025-02-28T00:53:48.662" v="55" actId="26606"/>
      <pc:docMkLst>
        <pc:docMk/>
      </pc:docMkLst>
      <pc:sldChg chg="addSp delSp modSp new mod setBg">
        <pc:chgData name="Kristin Mullady" userId="9ee3eb7d-2b27-48a9-886d-d3a15ae2f35a" providerId="ADAL" clId="{7FFDA54B-C24A-4C30-9E99-808BF26D1B81}" dt="2025-02-28T00:53:48.662" v="55" actId="26606"/>
        <pc:sldMkLst>
          <pc:docMk/>
          <pc:sldMk cId="2447903741" sldId="262"/>
        </pc:sldMkLst>
        <pc:spChg chg="mod">
          <ac:chgData name="Kristin Mullady" userId="9ee3eb7d-2b27-48a9-886d-d3a15ae2f35a" providerId="ADAL" clId="{7FFDA54B-C24A-4C30-9E99-808BF26D1B81}" dt="2025-02-28T00:53:48.662" v="55" actId="26606"/>
          <ac:spMkLst>
            <pc:docMk/>
            <pc:sldMk cId="2447903741" sldId="262"/>
            <ac:spMk id="2" creationId="{F2F3C63A-F5A2-26D9-06EA-5E62C985817B}"/>
          </ac:spMkLst>
        </pc:spChg>
        <pc:spChg chg="mod">
          <ac:chgData name="Kristin Mullady" userId="9ee3eb7d-2b27-48a9-886d-d3a15ae2f35a" providerId="ADAL" clId="{7FFDA54B-C24A-4C30-9E99-808BF26D1B81}" dt="2025-02-28T00:53:48.662" v="55" actId="26606"/>
          <ac:spMkLst>
            <pc:docMk/>
            <pc:sldMk cId="2447903741" sldId="262"/>
            <ac:spMk id="3" creationId="{8ED3CB4D-F6CB-141F-2CD7-B96BCC19433C}"/>
          </ac:spMkLst>
        </pc:spChg>
        <pc:spChg chg="add del">
          <ac:chgData name="Kristin Mullady" userId="9ee3eb7d-2b27-48a9-886d-d3a15ae2f35a" providerId="ADAL" clId="{7FFDA54B-C24A-4C30-9E99-808BF26D1B81}" dt="2025-02-28T00:53:48.662" v="55" actId="26606"/>
          <ac:spMkLst>
            <pc:docMk/>
            <pc:sldMk cId="2447903741" sldId="262"/>
            <ac:spMk id="9" creationId="{904DB13E-F722-4ED6-BB00-556651E95281}"/>
          </ac:spMkLst>
        </pc:spChg>
        <pc:spChg chg="add">
          <ac:chgData name="Kristin Mullady" userId="9ee3eb7d-2b27-48a9-886d-d3a15ae2f35a" providerId="ADAL" clId="{7FFDA54B-C24A-4C30-9E99-808BF26D1B81}" dt="2025-02-28T00:53:34.030" v="54" actId="26606"/>
          <ac:spMkLst>
            <pc:docMk/>
            <pc:sldMk cId="2447903741" sldId="262"/>
            <ac:spMk id="11" creationId="{7B58A187-A4B1-42EB-A4C7-8635BA507BCE}"/>
          </ac:spMkLst>
        </pc:spChg>
        <pc:spChg chg="add del">
          <ac:chgData name="Kristin Mullady" userId="9ee3eb7d-2b27-48a9-886d-d3a15ae2f35a" providerId="ADAL" clId="{7FFDA54B-C24A-4C30-9E99-808BF26D1B81}" dt="2025-02-28T00:53:48.662" v="55" actId="26606"/>
          <ac:spMkLst>
            <pc:docMk/>
            <pc:sldMk cId="2447903741" sldId="262"/>
            <ac:spMk id="13" creationId="{37F14E7F-3054-458C-ACF9-A8DA1757C65C}"/>
          </ac:spMkLst>
        </pc:spChg>
        <pc:spChg chg="add">
          <ac:chgData name="Kristin Mullady" userId="9ee3eb7d-2b27-48a9-886d-d3a15ae2f35a" providerId="ADAL" clId="{7FFDA54B-C24A-4C30-9E99-808BF26D1B81}" dt="2025-02-28T00:53:34.030" v="54" actId="26606"/>
          <ac:spMkLst>
            <pc:docMk/>
            <pc:sldMk cId="2447903741" sldId="262"/>
            <ac:spMk id="15" creationId="{93747C1C-97FC-4D70-A6C8-A01FBCF5A9DC}"/>
          </ac:spMkLst>
        </pc:spChg>
        <pc:spChg chg="add del">
          <ac:chgData name="Kristin Mullady" userId="9ee3eb7d-2b27-48a9-886d-d3a15ae2f35a" providerId="ADAL" clId="{7FFDA54B-C24A-4C30-9E99-808BF26D1B81}" dt="2025-02-28T00:53:48.662" v="55" actId="26606"/>
          <ac:spMkLst>
            <pc:docMk/>
            <pc:sldMk cId="2447903741" sldId="262"/>
            <ac:spMk id="22" creationId="{D071C0CD-5EFD-45A1-AAFD-61C3D4A65188}"/>
          </ac:spMkLst>
        </pc:spChg>
        <pc:spChg chg="add del">
          <ac:chgData name="Kristin Mullady" userId="9ee3eb7d-2b27-48a9-886d-d3a15ae2f35a" providerId="ADAL" clId="{7FFDA54B-C24A-4C30-9E99-808BF26D1B81}" dt="2025-02-28T00:53:48.662" v="55" actId="26606"/>
          <ac:spMkLst>
            <pc:docMk/>
            <pc:sldMk cId="2447903741" sldId="262"/>
            <ac:spMk id="24" creationId="{8A03302C-20A2-4C4F-9760-E85AE1041385}"/>
          </ac:spMkLst>
        </pc:spChg>
        <pc:spChg chg="add">
          <ac:chgData name="Kristin Mullady" userId="9ee3eb7d-2b27-48a9-886d-d3a15ae2f35a" providerId="ADAL" clId="{7FFDA54B-C24A-4C30-9E99-808BF26D1B81}" dt="2025-02-28T00:53:34.030" v="54" actId="26606"/>
          <ac:spMkLst>
            <pc:docMk/>
            <pc:sldMk cId="2447903741" sldId="262"/>
            <ac:spMk id="26" creationId="{D00F093B-0739-4429-B30D-D72924D08871}"/>
          </ac:spMkLst>
        </pc:spChg>
        <pc:spChg chg="add">
          <ac:chgData name="Kristin Mullady" userId="9ee3eb7d-2b27-48a9-886d-d3a15ae2f35a" providerId="ADAL" clId="{7FFDA54B-C24A-4C30-9E99-808BF26D1B81}" dt="2025-02-28T00:53:34.030" v="54" actId="26606"/>
          <ac:spMkLst>
            <pc:docMk/>
            <pc:sldMk cId="2447903741" sldId="262"/>
            <ac:spMk id="28" creationId="{1BB92999-6A40-480A-8965-2F20DFB032B5}"/>
          </ac:spMkLst>
        </pc:spChg>
        <pc:spChg chg="add">
          <ac:chgData name="Kristin Mullady" userId="9ee3eb7d-2b27-48a9-886d-d3a15ae2f35a" providerId="ADAL" clId="{7FFDA54B-C24A-4C30-9E99-808BF26D1B81}" dt="2025-02-28T00:53:48.662" v="55" actId="26606"/>
          <ac:spMkLst>
            <pc:docMk/>
            <pc:sldMk cId="2447903741" sldId="262"/>
            <ac:spMk id="41" creationId="{1E8D93C5-28EB-42D0-86CE-D804955653CC}"/>
          </ac:spMkLst>
        </pc:spChg>
        <pc:spChg chg="add">
          <ac:chgData name="Kristin Mullady" userId="9ee3eb7d-2b27-48a9-886d-d3a15ae2f35a" providerId="ADAL" clId="{7FFDA54B-C24A-4C30-9E99-808BF26D1B81}" dt="2025-02-28T00:53:48.662" v="55" actId="26606"/>
          <ac:spMkLst>
            <pc:docMk/>
            <pc:sldMk cId="2447903741" sldId="262"/>
            <ac:spMk id="52" creationId="{56F7F177-4AE8-4934-A7F6-B3910259F21E}"/>
          </ac:spMkLst>
        </pc:spChg>
        <pc:spChg chg="add">
          <ac:chgData name="Kristin Mullady" userId="9ee3eb7d-2b27-48a9-886d-d3a15ae2f35a" providerId="ADAL" clId="{7FFDA54B-C24A-4C30-9E99-808BF26D1B81}" dt="2025-02-28T00:53:48.662" v="55" actId="26606"/>
          <ac:spMkLst>
            <pc:docMk/>
            <pc:sldMk cId="2447903741" sldId="262"/>
            <ac:spMk id="54" creationId="{1DAC2350-FA6C-4B24-9A17-926C160E8CD9}"/>
          </ac:spMkLst>
        </pc:spChg>
        <pc:spChg chg="add">
          <ac:chgData name="Kristin Mullady" userId="9ee3eb7d-2b27-48a9-886d-d3a15ae2f35a" providerId="ADAL" clId="{7FFDA54B-C24A-4C30-9E99-808BF26D1B81}" dt="2025-02-28T00:53:48.662" v="55" actId="26606"/>
          <ac:spMkLst>
            <pc:docMk/>
            <pc:sldMk cId="2447903741" sldId="262"/>
            <ac:spMk id="56" creationId="{2A637C44-0146-4C54-A1A1-57BC8E6C3C2B}"/>
          </ac:spMkLst>
        </pc:spChg>
        <pc:picChg chg="add mod">
          <ac:chgData name="Kristin Mullady" userId="9ee3eb7d-2b27-48a9-886d-d3a15ae2f35a" providerId="ADAL" clId="{7FFDA54B-C24A-4C30-9E99-808BF26D1B81}" dt="2025-02-28T00:53:24.831" v="53" actId="14100"/>
          <ac:picMkLst>
            <pc:docMk/>
            <pc:sldMk cId="2447903741" sldId="262"/>
            <ac:picMk id="4" creationId="{2DCCBEF6-27A5-6DE9-4A48-7683AA94A175}"/>
          </ac:picMkLst>
        </pc:picChg>
      </pc:sldChg>
    </pc:docChg>
  </pc:docChgLst>
  <pc:docChgLst>
    <pc:chgData name="Kristin Mullady" userId="S::kristinm@pnwfcu.org::9ee3eb7d-2b27-48a9-886d-d3a15ae2f35a" providerId="AD" clId="Web-{E8DF059A-C478-4127-BB11-C1882D6D0E38}"/>
    <pc:docChg chg="modSld addMainMaster delMainMaster">
      <pc:chgData name="Kristin Mullady" userId="S::kristinm@pnwfcu.org::9ee3eb7d-2b27-48a9-886d-d3a15ae2f35a" providerId="AD" clId="Web-{E8DF059A-C478-4127-BB11-C1882D6D0E38}" dt="2020-05-21T17:21:27.502" v="36" actId="20577"/>
      <pc:docMkLst>
        <pc:docMk/>
      </pc:docMkLst>
      <pc:sldChg chg="addSp modSp mod setBg modClrScheme chgLayout">
        <pc:chgData name="Kristin Mullady" userId="S::kristinm@pnwfcu.org::9ee3eb7d-2b27-48a9-886d-d3a15ae2f35a" providerId="AD" clId="Web-{E8DF059A-C478-4127-BB11-C1882D6D0E38}" dt="2020-05-21T17:20:21.143" v="34" actId="20577"/>
        <pc:sldMkLst>
          <pc:docMk/>
          <pc:sldMk cId="109857222" sldId="256"/>
        </pc:sldMkLst>
      </pc:sldChg>
      <pc:sldMasterChg chg="del delSldLayout">
        <pc:chgData name="Kristin Mullady" userId="S::kristinm@pnwfcu.org::9ee3eb7d-2b27-48a9-886d-d3a15ae2f35a" providerId="AD" clId="Web-{E8DF059A-C478-4127-BB11-C1882D6D0E38}" dt="2020-05-21T17:20:01.393" v="13"/>
        <pc:sldMasterMkLst>
          <pc:docMk/>
          <pc:sldMasterMk cId="2460954070" sldId="2147483660"/>
        </pc:sldMasterMkLst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replId addSldLayout">
        <pc:chgData name="Kristin Mullady" userId="S::kristinm@pnwfcu.org::9ee3eb7d-2b27-48a9-886d-d3a15ae2f35a" providerId="AD" clId="Web-{E8DF059A-C478-4127-BB11-C1882D6D0E38}" dt="2020-05-21T17:20:01.393" v="13"/>
        <pc:sldMasterMkLst>
          <pc:docMk/>
          <pc:sldMasterMk cId="522317461" sldId="2147483672"/>
        </pc:sldMasterMkLst>
        <pc:sldLayoutChg chg="ad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3320826417" sldId="2147483673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285339801" sldId="2147483674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2383896096" sldId="2147483675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1270989590" sldId="2147483676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119065154" sldId="2147483677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649264450" sldId="2147483678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2615764994" sldId="2147483679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1655628693" sldId="2147483680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3338668299" sldId="2147483681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2921173625" sldId="2147483682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2988414864" sldId="214748368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FAFA9-0CF2-4B6D-8751-3AC6EACA6AE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0F181-7747-44E9-A224-3DADB7B2F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62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4/10/2025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41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9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2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7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68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2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4/10/2025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64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6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4/10/2025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5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4/10/2025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89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4/10/2025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389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31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2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michaelteaching.com/tcard/spiritualist-20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qaspire.com/2014/03/26/insights-and-lessons-on-critical-thinking-hr-and-leadership-development/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A6DC92-D628-4988-BE9F-00B3CE323A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74" r="-2" b="5174"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1132" y="2091263"/>
            <a:ext cx="8649738" cy="2590800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Rule of 72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1130" y="4682062"/>
            <a:ext cx="8652788" cy="45720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How long will it take for your investment to double?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CB840B25-6FDB-4C4F-B4FD-67D0047306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9" y="6307785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B949D8D-8E17-4DBF-BEA8-13C57BF63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C6FC45-D4D9-4025-91DA-272D318D3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284212-C175-4C82-B112-A5208F70C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3809" y="393365"/>
            <a:ext cx="7328969" cy="6059273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D74A13-ED4F-4E93-B274-9DA673A0D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744183"/>
          </a:xfrm>
        </p:spPr>
        <p:txBody>
          <a:bodyPr>
            <a:normAutofit/>
          </a:bodyPr>
          <a:lstStyle/>
          <a:p>
            <a:r>
              <a:rPr lang="en-US" sz="4000"/>
              <a:t>  What is the Rule of 72?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24B9B-2CF5-4983-9086-DB60894B2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2386584"/>
            <a:ext cx="6281928" cy="364845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/>
              <a:t>The Rule of 72 is a quick, useful formula that is often used to estimate the number of years to double invested money at a given annual rate of return. 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/>
              <a:t>Who discovered this idea?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9EC706-8928-4DFD-8084-35D599EB4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7370" y="0"/>
            <a:ext cx="435463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1F9FCCAA-57F9-4E1E-8109-6A3E6D9ED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316242" y="1262994"/>
            <a:ext cx="3322121" cy="43332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8B7B9D-6187-46AB-A5FE-E1FA5EFE8A51}"/>
              </a:ext>
            </a:extLst>
          </p:cNvPr>
          <p:cNvSpPr txBox="1"/>
          <p:nvPr/>
        </p:nvSpPr>
        <p:spPr>
          <a:xfrm>
            <a:off x="8316241" y="5683259"/>
            <a:ext cx="332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Albert Einstein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7EE8B340-F6A4-42B1-9887-D43A2FCD16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78" y="592242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670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EB949D8D-8E17-4DBF-BEA8-13C57BF63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BC6FC45-D4D9-4025-91DA-272D318D3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A284212-C175-4C82-B112-A5208F70C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3809" y="393365"/>
            <a:ext cx="7328969" cy="6059273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28F573-FA7A-4317-A4A6-F518D498B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809" y="642593"/>
            <a:ext cx="7235551" cy="1744183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cap="all" spc="-100">
                <a:latin typeface="Abadi" panose="020B0604020104020204" pitchFamily="34" charset="0"/>
              </a:rPr>
              <a:t>The simple idea…?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ontent Placeholder 42">
                <a:extLst>
                  <a:ext uri="{FF2B5EF4-FFF2-40B4-BE49-F238E27FC236}">
                    <a16:creationId xmlns:a16="http://schemas.microsoft.com/office/drawing/2014/main" id="{C49CE60C-AAE0-4353-93C5-5A99BA17D8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3637" y="2062480"/>
                <a:ext cx="6934283" cy="397256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/>
              </a:p>
              <a:p>
                <a:pPr marL="0" indent="0">
                  <a:buNone/>
                </a:pPr>
                <a:r>
                  <a:rPr lang="en-US" sz="3600" spc="-100">
                    <a:latin typeface="+mj-lt"/>
                  </a:rPr>
                  <a:t>Years to double</a:t>
                </a:r>
                <a:r>
                  <a:rPr lang="en-US" sz="3600" cap="all" spc="-100">
                    <a:latin typeface="+mj-lt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cap="all" spc="-1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 cap="all" spc="-100">
                            <a:latin typeface="Cambria Math" panose="02040503050406030204" pitchFamily="18" charset="0"/>
                          </a:rPr>
                          <m:t>72</m:t>
                        </m:r>
                      </m:num>
                      <m:den>
                        <m:r>
                          <a:rPr lang="en-US" sz="3600" i="1" cap="all" spc="-100">
                            <a:latin typeface="Cambria Math" panose="02040503050406030204" pitchFamily="18" charset="0"/>
                          </a:rPr>
                          <m:t>𝑖𝑛𝑡𝑒𝑟𝑒𝑠𝑡</m:t>
                        </m:r>
                        <m:r>
                          <a:rPr lang="en-US" sz="3600" i="1" cap="all" spc="-1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i="1" cap="all" spc="-100">
                            <a:latin typeface="Cambria Math" panose="02040503050406030204" pitchFamily="18" charset="0"/>
                          </a:rPr>
                          <m:t>𝑟𝑎𝑡𝑒</m:t>
                        </m:r>
                      </m:den>
                    </m:f>
                  </m:oMath>
                </a14:m>
                <a:endParaRPr lang="en-US" sz="3600">
                  <a:latin typeface="+mj-lt"/>
                </a:endParaRPr>
              </a:p>
              <a:p>
                <a:pPr marL="0" indent="0">
                  <a:buNone/>
                </a:pPr>
                <a:endParaRPr lang="en-US" sz="2000">
                  <a:latin typeface="+mj-lt"/>
                </a:endParaRPr>
              </a:p>
              <a:p>
                <a:pPr marL="0" indent="0">
                  <a:buNone/>
                </a:pPr>
                <a:endParaRPr lang="en-US" sz="200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2000">
                    <a:latin typeface="+mj-lt"/>
                  </a:rPr>
                  <a:t>Where: interest rate = rate of return on your investment</a:t>
                </a:r>
              </a:p>
            </p:txBody>
          </p:sp>
        </mc:Choice>
        <mc:Fallback xmlns="">
          <p:sp>
            <p:nvSpPr>
              <p:cNvPr id="43" name="Content Placeholder 42">
                <a:extLst>
                  <a:ext uri="{FF2B5EF4-FFF2-40B4-BE49-F238E27FC236}">
                    <a16:creationId xmlns:a16="http://schemas.microsoft.com/office/drawing/2014/main" id="{C49CE60C-AAE0-4353-93C5-5A99BA17D8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3637" y="2062480"/>
                <a:ext cx="6934283" cy="3972560"/>
              </a:xfrm>
              <a:blipFill>
                <a:blip r:embed="rId2"/>
                <a:stretch>
                  <a:fillRect l="-27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51">
            <a:extLst>
              <a:ext uri="{FF2B5EF4-FFF2-40B4-BE49-F238E27FC236}">
                <a16:creationId xmlns:a16="http://schemas.microsoft.com/office/drawing/2014/main" id="{619EC706-8928-4DFD-8084-35D599EB4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7370" y="0"/>
            <a:ext cx="435463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person, text, book, photo&#10;&#10;Description automatically generated">
            <a:extLst>
              <a:ext uri="{FF2B5EF4-FFF2-40B4-BE49-F238E27FC236}">
                <a16:creationId xmlns:a16="http://schemas.microsoft.com/office/drawing/2014/main" id="{198D3BFD-BB3F-4B77-A651-C96B31DC64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242" y="2183800"/>
            <a:ext cx="3322121" cy="2491590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6B525D97-05AD-4DFF-A3F1-F09B6333A0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97" y="5949238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4848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0A7AB-3A16-4491-BC6D-B476C70A2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60" y="599440"/>
            <a:ext cx="11104880" cy="53533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/>
              <a:t>If an investment promises an 8% annual compounded rate of return, it will take approximately (72/8)= 9 years to double the invested money. 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Note: </a:t>
            </a:r>
            <a:r>
              <a:rPr lang="en-US" sz="2400" dirty="0"/>
              <a:t>A compounded annual rate of return of 8% is plugged in as 8 not 0.08 giving a result of 9 (not 900).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2400" dirty="0"/>
              <a:t>The formula has emerged as a simplified version of the original logarithmic calculation that involves complex functions like taking the natural log of numbers. </a:t>
            </a:r>
            <a:r>
              <a:rPr lang="en-US" sz="2400" b="1" dirty="0"/>
              <a:t>The rule applies to the exponential growth of an investment based on a compounded rate of return. 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86B50C70-CCB5-45C1-A7C6-30CD298AAC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77" y="595274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084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5375E8-B380-4891-B932-DE037DA492C1}"/>
                  </a:ext>
                </a:extLst>
              </p:cNvPr>
              <p:cNvSpPr txBox="1"/>
              <p:nvPr/>
            </p:nvSpPr>
            <p:spPr>
              <a:xfrm flipH="1">
                <a:off x="1066649" y="1075226"/>
                <a:ext cx="8139495" cy="2079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3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3600">
                            <a:latin typeface="Cambria Math" panose="02040503050406030204" pitchFamily="18" charset="0"/>
                          </a:rPr>
                          <m:t>ln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⁡(2)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3600">
                            <a:latin typeface="Cambria Math" panose="02040503050406030204" pitchFamily="18" charset="0"/>
                          </a:rPr>
                          <m:t>ln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⁡(1+</m:t>
                        </m:r>
                        <m:f>
                          <m:fPr>
                            <m:ctrlPr>
                              <a:rPr lang="en-US" sz="3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num>
                          <m:den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3600"/>
                  <a:t> </a:t>
                </a:r>
                <a14:m>
                  <m:oMath xmlns:m="http://schemas.openxmlformats.org/officeDocument/2006/math">
                    <m:r>
                      <a:rPr lang="en-US" sz="36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3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sz="3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f>
                      <m:fPr>
                        <m:ctrlPr>
                          <a:rPr lang="en-US" sz="3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72</m:t>
                        </m:r>
                      </m:num>
                      <m:den>
                        <m:r>
                          <a:rPr lang="en-US" sz="3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3600"/>
              </a:p>
              <a:p>
                <a:endParaRPr lang="en-US" sz="3200"/>
              </a:p>
              <a:p>
                <a:endParaRPr lang="en-US" sz="320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5375E8-B380-4891-B932-DE037DA492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066649" y="1075226"/>
                <a:ext cx="8139495" cy="2079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DCFC97F-70A6-430B-BBEE-915543B8AB40}"/>
              </a:ext>
            </a:extLst>
          </p:cNvPr>
          <p:cNvSpPr txBox="1"/>
          <p:nvPr/>
        </p:nvSpPr>
        <p:spPr>
          <a:xfrm>
            <a:off x="4296233" y="740558"/>
            <a:ext cx="190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(Easier!)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717F01-EEFA-4E98-90A8-20D64DCEF6BB}"/>
              </a:ext>
            </a:extLst>
          </p:cNvPr>
          <p:cNvSpPr txBox="1"/>
          <p:nvPr/>
        </p:nvSpPr>
        <p:spPr>
          <a:xfrm>
            <a:off x="990523" y="744210"/>
            <a:ext cx="190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(Difficult!) </a:t>
            </a:r>
          </a:p>
        </p:txBody>
      </p:sp>
      <p:cxnSp>
        <p:nvCxnSpPr>
          <p:cNvPr id="7" name="Connector: Curved 6">
            <a:extLst>
              <a:ext uri="{FF2B5EF4-FFF2-40B4-BE49-F238E27FC236}">
                <a16:creationId xmlns:a16="http://schemas.microsoft.com/office/drawing/2014/main" id="{24F44A38-5564-48E2-BF77-69945488C716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990524" y="945247"/>
            <a:ext cx="152249" cy="629287"/>
          </a:xfrm>
          <a:prstGeom prst="curvedConnector4">
            <a:avLst>
              <a:gd name="adj1" fmla="val -220121"/>
              <a:gd name="adj2" fmla="val 114049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2D3D765D-77F6-48C8-8719-5047024FC70E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5332014" y="945248"/>
            <a:ext cx="152249" cy="629287"/>
          </a:xfrm>
          <a:prstGeom prst="curvedConnector4">
            <a:avLst>
              <a:gd name="adj1" fmla="val 313743"/>
              <a:gd name="adj2" fmla="val 104362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B22D59E-89E1-4B8B-BAF9-335CC50C29D8}"/>
                  </a:ext>
                </a:extLst>
              </p:cNvPr>
              <p:cNvSpPr txBox="1"/>
              <p:nvPr/>
            </p:nvSpPr>
            <p:spPr>
              <a:xfrm>
                <a:off x="602534" y="2843416"/>
                <a:ext cx="945896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/>
                  <a:t>Where:</a:t>
                </a:r>
              </a:p>
              <a:p>
                <a:r>
                  <a:rPr lang="en-US" sz="3600"/>
                  <a:t>T=Time to Double</a:t>
                </a:r>
              </a:p>
              <a:p>
                <a:r>
                  <a:rPr lang="en-US" sz="3600"/>
                  <a:t>ln= Natural Log Function</a:t>
                </a:r>
              </a:p>
              <a:p>
                <a:r>
                  <a:rPr lang="en-US" sz="3600"/>
                  <a:t>r=Compounded interest rate per period</a:t>
                </a:r>
              </a:p>
              <a:p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3600"/>
                  <a:t> = Approximately equal to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B22D59E-89E1-4B8B-BAF9-335CC50C29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534" y="2843416"/>
                <a:ext cx="9458960" cy="3139321"/>
              </a:xfrm>
              <a:prstGeom prst="rect">
                <a:avLst/>
              </a:prstGeom>
              <a:blipFill>
                <a:blip r:embed="rId3"/>
                <a:stretch>
                  <a:fillRect l="-1997" t="-2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82B513-B2A0-4F0B-9DF6-7E05022ABA6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b="6648"/>
          <a:stretch/>
        </p:blipFill>
        <p:spPr>
          <a:xfrm>
            <a:off x="7240713" y="875263"/>
            <a:ext cx="3587750" cy="1920240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D5FF96A3-9A65-4515-9ECB-7CDA6281FA8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77" y="5982737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373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EB1DC17-717D-41EF-B128-CCFD4A8FC2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76306"/>
              </p:ext>
            </p:extLst>
          </p:nvPr>
        </p:nvGraphicFramePr>
        <p:xfrm>
          <a:off x="843280" y="1617906"/>
          <a:ext cx="10099038" cy="37383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83173">
                  <a:extLst>
                    <a:ext uri="{9D8B030D-6E8A-4147-A177-3AD203B41FA5}">
                      <a16:colId xmlns:a16="http://schemas.microsoft.com/office/drawing/2014/main" val="3214275282"/>
                    </a:ext>
                  </a:extLst>
                </a:gridCol>
                <a:gridCol w="1679787">
                  <a:extLst>
                    <a:ext uri="{9D8B030D-6E8A-4147-A177-3AD203B41FA5}">
                      <a16:colId xmlns:a16="http://schemas.microsoft.com/office/drawing/2014/main" val="2040347865"/>
                    </a:ext>
                  </a:extLst>
                </a:gridCol>
                <a:gridCol w="1686559">
                  <a:extLst>
                    <a:ext uri="{9D8B030D-6E8A-4147-A177-3AD203B41FA5}">
                      <a16:colId xmlns:a16="http://schemas.microsoft.com/office/drawing/2014/main" val="444994173"/>
                    </a:ext>
                  </a:extLst>
                </a:gridCol>
                <a:gridCol w="1683173">
                  <a:extLst>
                    <a:ext uri="{9D8B030D-6E8A-4147-A177-3AD203B41FA5}">
                      <a16:colId xmlns:a16="http://schemas.microsoft.com/office/drawing/2014/main" val="3670587360"/>
                    </a:ext>
                  </a:extLst>
                </a:gridCol>
                <a:gridCol w="1683173">
                  <a:extLst>
                    <a:ext uri="{9D8B030D-6E8A-4147-A177-3AD203B41FA5}">
                      <a16:colId xmlns:a16="http://schemas.microsoft.com/office/drawing/2014/main" val="936163551"/>
                    </a:ext>
                  </a:extLst>
                </a:gridCol>
                <a:gridCol w="1683173">
                  <a:extLst>
                    <a:ext uri="{9D8B030D-6E8A-4147-A177-3AD203B41FA5}">
                      <a16:colId xmlns:a16="http://schemas.microsoft.com/office/drawing/2014/main" val="1530766950"/>
                    </a:ext>
                  </a:extLst>
                </a:gridCol>
              </a:tblGrid>
              <a:tr h="461678">
                <a:tc gridSpan="2">
                  <a:txBody>
                    <a:bodyPr/>
                    <a:lstStyle/>
                    <a:p>
                      <a:r>
                        <a:rPr lang="en-US"/>
                        <a:t>Age                                  @ 4%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/>
                        <a:t>Age                                  @8%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/>
                        <a:t>Age                                @12%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650551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r>
                        <a:rPr lang="en-US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833726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r>
                        <a:rPr lang="en-US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$20,000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$20,000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$20,000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486239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r>
                        <a:rPr lang="en-US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$40,000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$40,000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$40,000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251630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$80,000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$80,000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936503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$160,000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$160,000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6754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$320,000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401902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$640,000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92724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354B88C-D9C4-4B71-A03D-A0293E14F694}"/>
              </a:ext>
            </a:extLst>
          </p:cNvPr>
          <p:cNvSpPr txBox="1"/>
          <p:nvPr/>
        </p:nvSpPr>
        <p:spPr>
          <a:xfrm>
            <a:off x="843280" y="5356211"/>
            <a:ext cx="1039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4% Doubles Every 18 Years             8% Doubles Every 9 Years              12% Doubles Every 6 years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E9D136-743C-40A6-B46C-B07A98D9C0FB}"/>
              </a:ext>
            </a:extLst>
          </p:cNvPr>
          <p:cNvSpPr txBox="1"/>
          <p:nvPr/>
        </p:nvSpPr>
        <p:spPr>
          <a:xfrm>
            <a:off x="843280" y="1033131"/>
            <a:ext cx="993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Why interest rate matters… 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8F3A4E-AAAF-4FA5-B7AC-DC18B564D3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37" y="5940989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71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1E8D93C5-28EB-42D0-86CE-D80495565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B1B1E7D-F76D-4744-AF85-239E6998A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BB65211-00DB-45B6-A223-033B2D19C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4DF524F-3FEF-4236-90C6-820E876A94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400A003-1BE9-49C2-8E57-DCD9B870F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3BF0991-F9A1-4282-99DB-92D70239F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56F7F177-4AE8-4934-A7F6-B3910259F2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DAC2350-FA6C-4B24-9A17-926C160E8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A637C44-0146-4C54-A1A1-57BC8E6C3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F3C63A-F5A2-26D9-06EA-5E62C9858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4321" y="3340284"/>
            <a:ext cx="9732773" cy="14651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b="1" cap="all" spc="-100" dirty="0"/>
              <a:t>Questions?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3CB4D-F6CB-141F-2CD7-B96BCC194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982" y="4817857"/>
            <a:ext cx="9517450" cy="63890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spc="8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Contact: kristinm@pnwfcu.org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AB310E7-DE5C-4964-8CBB-E87A22B5B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446824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C6D0BA2-2FCA-496D-A55A-C56A7B3E0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A158404-99A1-4EB0-B63C-8744C273AC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1848EA8-FE52-4762-AE9B-5D1DD4C336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2DCCBEF6-27A5-6DE9-4A48-7683AA94A1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788" y="2051177"/>
            <a:ext cx="3765006" cy="90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903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LightSeedLeftStep">
      <a:dk1>
        <a:srgbClr val="000000"/>
      </a:dk1>
      <a:lt1>
        <a:srgbClr val="FFFFFF"/>
      </a:lt1>
      <a:dk2>
        <a:srgbClr val="243841"/>
      </a:dk2>
      <a:lt2>
        <a:srgbClr val="E8E7E2"/>
      </a:lt2>
      <a:accent1>
        <a:srgbClr val="8B92D1"/>
      </a:accent1>
      <a:accent2>
        <a:srgbClr val="729DC7"/>
      </a:accent2>
      <a:accent3>
        <a:srgbClr val="72ACB1"/>
      </a:accent3>
      <a:accent4>
        <a:srgbClr val="66B298"/>
      </a:accent4>
      <a:accent5>
        <a:srgbClr val="72B181"/>
      </a:accent5>
      <a:accent6>
        <a:srgbClr val="74B366"/>
      </a:accent6>
      <a:hlink>
        <a:srgbClr val="898453"/>
      </a:hlink>
      <a:folHlink>
        <a:srgbClr val="7F7F7F"/>
      </a:folHlink>
    </a:clrScheme>
    <a:fontScheme name="Savon">
      <a:majorFont>
        <a:latin typeface="Sagona Extra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Sagona Boo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809939-901c-4e44-b75a-4ed6930e9425">
      <Terms xmlns="http://schemas.microsoft.com/office/infopath/2007/PartnerControls"/>
    </lcf76f155ced4ddcb4097134ff3c332f>
    <TaxCatchAll xmlns="54ea286b-6133-493e-862c-ac240d2b25f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8" ma:contentTypeDescription="Create a new document." ma:contentTypeScope="" ma:versionID="13f89c89facd75f8395265018d4358f4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581aacb04528b0042f3949ee2685f352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13756ff-49a0-4149-ba65-c287ad8cbf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aa5a7e-b3da-4d81-9ba2-0a76b6fdb26d}" ma:internalName="TaxCatchAll" ma:showField="CatchAllData" ma:web="54ea286b-6133-493e-862c-ac240d2b25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4ED78F-9569-4C39-9DA3-A6FE9FB0B9C7}">
  <ds:schemaRefs>
    <ds:schemaRef ds:uri="http://schemas.openxmlformats.org/package/2006/metadata/core-properties"/>
    <ds:schemaRef ds:uri="dc809939-901c-4e44-b75a-4ed6930e9425"/>
    <ds:schemaRef ds:uri="http://schemas.microsoft.com/office/2006/documentManagement/types"/>
    <ds:schemaRef ds:uri="http://purl.org/dc/terms/"/>
    <ds:schemaRef ds:uri="http://schemas.microsoft.com/office/2006/metadata/properties"/>
    <ds:schemaRef ds:uri="54ea286b-6133-493e-862c-ac240d2b25ff"/>
    <ds:schemaRef ds:uri="http://www.w3.org/XML/1998/namespace"/>
    <ds:schemaRef ds:uri="http://purl.org/dc/elements/1.1/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4981FFB-F78D-48CB-9FD6-3F271C74C0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732BB4-CAAB-4E0B-8902-4F455787E3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09939-901c-4e44-b75a-4ed6930e9425"/>
    <ds:schemaRef ds:uri="54ea286b-6133-493e-862c-ac240d2b25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305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Abadi</vt:lpstr>
      <vt:lpstr>Calibri</vt:lpstr>
      <vt:lpstr>Calibri Light</vt:lpstr>
      <vt:lpstr>Cambria Math</vt:lpstr>
      <vt:lpstr>Garamond</vt:lpstr>
      <vt:lpstr>Sagona Book</vt:lpstr>
      <vt:lpstr>Sagona ExtraLight</vt:lpstr>
      <vt:lpstr>SavonVTI</vt:lpstr>
      <vt:lpstr>Rule of 72</vt:lpstr>
      <vt:lpstr>  What is the Rule of 72?</vt:lpstr>
      <vt:lpstr>The simple idea…?</vt:lpstr>
      <vt:lpstr>PowerPoint Presentation</vt:lpstr>
      <vt:lpstr>PowerPoint Presentation</vt:lpstr>
      <vt:lpstr>PowerPoint Presentation</vt:lpstr>
      <vt:lpstr>Questions?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 of 72</dc:title>
  <dc:creator>Kristin Mullady</dc:creator>
  <cp:lastModifiedBy>Julia Anderson</cp:lastModifiedBy>
  <cp:revision>2</cp:revision>
  <dcterms:created xsi:type="dcterms:W3CDTF">2020-05-21T17:39:36Z</dcterms:created>
  <dcterms:modified xsi:type="dcterms:W3CDTF">2025-04-10T17:19:31Z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  <property fmtid="{D5CDD505-2E9C-101B-9397-08002B2CF9AE}" pid="3" name="MediaServiceImageTags">
    <vt:lpwstr/>
  </property>
</Properties>
</file>