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4"/>
  </p:sldMasterIdLst>
  <p:sldIdLst>
    <p:sldId id="256" r:id="rId5"/>
    <p:sldId id="257" r:id="rId6"/>
    <p:sldId id="275" r:id="rId7"/>
    <p:sldId id="274" r:id="rId8"/>
    <p:sldId id="266" r:id="rId9"/>
    <p:sldId id="270" r:id="rId10"/>
    <p:sldId id="267" r:id="rId11"/>
    <p:sldId id="272" r:id="rId12"/>
    <p:sldId id="258" r:id="rId13"/>
    <p:sldId id="259" r:id="rId14"/>
    <p:sldId id="260" r:id="rId15"/>
    <p:sldId id="261" r:id="rId16"/>
    <p:sldId id="263" r:id="rId17"/>
    <p:sldId id="264" r:id="rId18"/>
    <p:sldId id="265" r:id="rId19"/>
    <p:sldId id="262" r:id="rId20"/>
    <p:sldId id="268" r:id="rId21"/>
    <p:sldId id="269" r:id="rId22"/>
    <p:sldId id="27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21465A-6B61-4C68-B3D1-FF51520D8F7D}" v="1" dt="2025-01-31T01:13:30.1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tin Mullady" userId="9ee3eb7d-2b27-48a9-886d-d3a15ae2f35a" providerId="ADAL" clId="{0C21465A-6B61-4C68-B3D1-FF51520D8F7D}"/>
    <pc:docChg chg="custSel modSld">
      <pc:chgData name="Kristin Mullady" userId="9ee3eb7d-2b27-48a9-886d-d3a15ae2f35a" providerId="ADAL" clId="{0C21465A-6B61-4C68-B3D1-FF51520D8F7D}" dt="2025-01-31T01:13:52.298" v="74" actId="26606"/>
      <pc:docMkLst>
        <pc:docMk/>
      </pc:docMkLst>
      <pc:sldChg chg="modSp mod">
        <pc:chgData name="Kristin Mullady" userId="9ee3eb7d-2b27-48a9-886d-d3a15ae2f35a" providerId="ADAL" clId="{0C21465A-6B61-4C68-B3D1-FF51520D8F7D}" dt="2025-01-31T01:12:57.742" v="21" actId="20577"/>
        <pc:sldMkLst>
          <pc:docMk/>
          <pc:sldMk cId="193188644" sldId="269"/>
        </pc:sldMkLst>
        <pc:spChg chg="mod">
          <ac:chgData name="Kristin Mullady" userId="9ee3eb7d-2b27-48a9-886d-d3a15ae2f35a" providerId="ADAL" clId="{0C21465A-6B61-4C68-B3D1-FF51520D8F7D}" dt="2025-01-31T01:12:57.742" v="21" actId="20577"/>
          <ac:spMkLst>
            <pc:docMk/>
            <pc:sldMk cId="193188644" sldId="269"/>
            <ac:spMk id="3" creationId="{5AA45BD6-8FC3-4949-9E9F-7156C7552090}"/>
          </ac:spMkLst>
        </pc:spChg>
      </pc:sldChg>
      <pc:sldChg chg="addSp delSp modSp mod setBg">
        <pc:chgData name="Kristin Mullady" userId="9ee3eb7d-2b27-48a9-886d-d3a15ae2f35a" providerId="ADAL" clId="{0C21465A-6B61-4C68-B3D1-FF51520D8F7D}" dt="2025-01-31T01:13:52.298" v="74" actId="26606"/>
        <pc:sldMkLst>
          <pc:docMk/>
          <pc:sldMk cId="3398679257" sldId="273"/>
        </pc:sldMkLst>
        <pc:spChg chg="mod">
          <ac:chgData name="Kristin Mullady" userId="9ee3eb7d-2b27-48a9-886d-d3a15ae2f35a" providerId="ADAL" clId="{0C21465A-6B61-4C68-B3D1-FF51520D8F7D}" dt="2025-01-31T01:13:52.298" v="74" actId="26606"/>
          <ac:spMkLst>
            <pc:docMk/>
            <pc:sldMk cId="3398679257" sldId="273"/>
            <ac:spMk id="2" creationId="{0F458DC2-F13E-4E1A-957F-40333F327B14}"/>
          </ac:spMkLst>
        </pc:spChg>
        <pc:spChg chg="del mod">
          <ac:chgData name="Kristin Mullady" userId="9ee3eb7d-2b27-48a9-886d-d3a15ae2f35a" providerId="ADAL" clId="{0C21465A-6B61-4C68-B3D1-FF51520D8F7D}" dt="2025-01-31T01:13:52.298" v="74" actId="26606"/>
          <ac:spMkLst>
            <pc:docMk/>
            <pc:sldMk cId="3398679257" sldId="273"/>
            <ac:spMk id="3" creationId="{A4E6F7E6-2BA3-46D1-9FDB-85317E4C8922}"/>
          </ac:spMkLst>
        </pc:spChg>
        <pc:spChg chg="add">
          <ac:chgData name="Kristin Mullady" userId="9ee3eb7d-2b27-48a9-886d-d3a15ae2f35a" providerId="ADAL" clId="{0C21465A-6B61-4C68-B3D1-FF51520D8F7D}" dt="2025-01-31T01:13:52.298" v="74" actId="26606"/>
          <ac:spMkLst>
            <pc:docMk/>
            <pc:sldMk cId="3398679257" sldId="273"/>
            <ac:spMk id="9" creationId="{60B7752B-728D-4CA3-8923-C4F7F77029E3}"/>
          </ac:spMkLst>
        </pc:spChg>
        <pc:spChg chg="add">
          <ac:chgData name="Kristin Mullady" userId="9ee3eb7d-2b27-48a9-886d-d3a15ae2f35a" providerId="ADAL" clId="{0C21465A-6B61-4C68-B3D1-FF51520D8F7D}" dt="2025-01-31T01:13:52.298" v="74" actId="26606"/>
          <ac:spMkLst>
            <pc:docMk/>
            <pc:sldMk cId="3398679257" sldId="273"/>
            <ac:spMk id="11" creationId="{429899A3-416E-4DB5-846D-023526052013}"/>
          </ac:spMkLst>
        </pc:spChg>
        <pc:graphicFrameChg chg="add">
          <ac:chgData name="Kristin Mullady" userId="9ee3eb7d-2b27-48a9-886d-d3a15ae2f35a" providerId="ADAL" clId="{0C21465A-6B61-4C68-B3D1-FF51520D8F7D}" dt="2025-01-31T01:13:52.298" v="74" actId="26606"/>
          <ac:graphicFrameMkLst>
            <pc:docMk/>
            <pc:sldMk cId="3398679257" sldId="273"/>
            <ac:graphicFrameMk id="5" creationId="{43084A3E-B2D1-6DFF-079F-6FC6B09F4006}"/>
          </ac:graphicFrameMkLst>
        </pc:graphicFrameChg>
      </pc:sldChg>
    </pc:docChg>
  </pc:docChgLst>
  <pc:docChgLst>
    <pc:chgData name="Kristin Mullady" userId="S::kristinm@pnwfcu.org::9ee3eb7d-2b27-48a9-886d-d3a15ae2f35a" providerId="AD" clId="Web-{595D1F94-64B4-4DB7-8614-C1D1F3277E0E}"/>
    <pc:docChg chg="modSld">
      <pc:chgData name="Kristin Mullady" userId="S::kristinm@pnwfcu.org::9ee3eb7d-2b27-48a9-886d-d3a15ae2f35a" providerId="AD" clId="Web-{595D1F94-64B4-4DB7-8614-C1D1F3277E0E}" dt="2021-07-07T18:08:29.958" v="45" actId="20577"/>
      <pc:docMkLst>
        <pc:docMk/>
      </pc:docMkLst>
      <pc:sldChg chg="modSp">
        <pc:chgData name="Kristin Mullady" userId="S::kristinm@pnwfcu.org::9ee3eb7d-2b27-48a9-886d-d3a15ae2f35a" providerId="AD" clId="Web-{595D1F94-64B4-4DB7-8614-C1D1F3277E0E}" dt="2021-07-07T17:45:16.352" v="3" actId="20577"/>
        <pc:sldMkLst>
          <pc:docMk/>
          <pc:sldMk cId="2770211518" sldId="257"/>
        </pc:sldMkLst>
      </pc:sldChg>
      <pc:sldChg chg="modSp">
        <pc:chgData name="Kristin Mullady" userId="S::kristinm@pnwfcu.org::9ee3eb7d-2b27-48a9-886d-d3a15ae2f35a" providerId="AD" clId="Web-{595D1F94-64B4-4DB7-8614-C1D1F3277E0E}" dt="2021-07-07T17:49:51.367" v="18" actId="20577"/>
        <pc:sldMkLst>
          <pc:docMk/>
          <pc:sldMk cId="1740672869" sldId="258"/>
        </pc:sldMkLst>
      </pc:sldChg>
      <pc:sldChg chg="modSp">
        <pc:chgData name="Kristin Mullady" userId="S::kristinm@pnwfcu.org::9ee3eb7d-2b27-48a9-886d-d3a15ae2f35a" providerId="AD" clId="Web-{595D1F94-64B4-4DB7-8614-C1D1F3277E0E}" dt="2021-07-07T17:50:12.023" v="26" actId="20577"/>
        <pc:sldMkLst>
          <pc:docMk/>
          <pc:sldMk cId="257453340" sldId="259"/>
        </pc:sldMkLst>
      </pc:sldChg>
      <pc:sldChg chg="modSp">
        <pc:chgData name="Kristin Mullady" userId="S::kristinm@pnwfcu.org::9ee3eb7d-2b27-48a9-886d-d3a15ae2f35a" providerId="AD" clId="Web-{595D1F94-64B4-4DB7-8614-C1D1F3277E0E}" dt="2021-07-07T17:50:51.570" v="28" actId="20577"/>
        <pc:sldMkLst>
          <pc:docMk/>
          <pc:sldMk cId="2656366112" sldId="260"/>
        </pc:sldMkLst>
      </pc:sldChg>
      <pc:sldChg chg="modSp">
        <pc:chgData name="Kristin Mullady" userId="S::kristinm@pnwfcu.org::9ee3eb7d-2b27-48a9-886d-d3a15ae2f35a" providerId="AD" clId="Web-{595D1F94-64B4-4DB7-8614-C1D1F3277E0E}" dt="2021-07-07T18:08:29.958" v="45" actId="20577"/>
        <pc:sldMkLst>
          <pc:docMk/>
          <pc:sldMk cId="1460402163" sldId="262"/>
        </pc:sldMkLst>
      </pc:sldChg>
      <pc:sldChg chg="modSp">
        <pc:chgData name="Kristin Mullady" userId="S::kristinm@pnwfcu.org::9ee3eb7d-2b27-48a9-886d-d3a15ae2f35a" providerId="AD" clId="Web-{595D1F94-64B4-4DB7-8614-C1D1F3277E0E}" dt="2021-07-07T18:07:28.583" v="31" actId="20577"/>
        <pc:sldMkLst>
          <pc:docMk/>
          <pc:sldMk cId="2805901853" sldId="265"/>
        </pc:sldMkLst>
      </pc:sldChg>
    </pc:docChg>
  </pc:docChgLst>
  <pc:docChgLst>
    <pc:chgData name="Kristin Mullady" userId="S::kristinm@pnwfcu.org::9ee3eb7d-2b27-48a9-886d-d3a15ae2f35a" providerId="AD" clId="Web-{1D2DCC50-3988-45A1-BEFD-DA372A89DA96}"/>
    <pc:docChg chg="modSld addMainMaster delMainMaster">
      <pc:chgData name="Kristin Mullady" userId="S::kristinm@pnwfcu.org::9ee3eb7d-2b27-48a9-886d-d3a15ae2f35a" providerId="AD" clId="Web-{1D2DCC50-3988-45A1-BEFD-DA372A89DA96}" dt="2021-06-17T16:29:22.612" v="9"/>
      <pc:docMkLst>
        <pc:docMk/>
      </pc:docMkLst>
      <pc:sldChg chg="addSp modSp mod setBg modClrScheme chgLayout">
        <pc:chgData name="Kristin Mullady" userId="S::kristinm@pnwfcu.org::9ee3eb7d-2b27-48a9-886d-d3a15ae2f35a" providerId="AD" clId="Web-{1D2DCC50-3988-45A1-BEFD-DA372A89DA96}" dt="2021-06-17T16:29:22.612" v="9"/>
        <pc:sldMkLst>
          <pc:docMk/>
          <pc:sldMk cId="109857222" sldId="256"/>
        </pc:sldMkLst>
      </pc:sldChg>
      <pc:sldMasterChg chg="del delSldLayout">
        <pc:chgData name="Kristin Mullady" userId="S::kristinm@pnwfcu.org::9ee3eb7d-2b27-48a9-886d-d3a15ae2f35a" providerId="AD" clId="Web-{1D2DCC50-3988-45A1-BEFD-DA372A89DA96}" dt="2021-06-17T16:29:22.612" v="9"/>
        <pc:sldMasterMkLst>
          <pc:docMk/>
          <pc:sldMasterMk cId="2460954070" sldId="2147483660"/>
        </pc:sldMasterMkLst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addSldLayout">
        <pc:chgData name="Kristin Mullady" userId="S::kristinm@pnwfcu.org::9ee3eb7d-2b27-48a9-886d-d3a15ae2f35a" providerId="AD" clId="Web-{1D2DCC50-3988-45A1-BEFD-DA372A89DA96}" dt="2021-06-17T16:29:22.612" v="9"/>
        <pc:sldMasterMkLst>
          <pc:docMk/>
          <pc:sldMasterMk cId="2924552982" sldId="2147483711"/>
        </pc:sldMasterMkLst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343577372" sldId="2147483700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1511115163" sldId="2147483701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2917728927" sldId="2147483702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55527186" sldId="2147483703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213146271" sldId="2147483704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748085682" sldId="2147483705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844582103" sldId="2147483706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181393951" sldId="2147483707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712274843" sldId="2147483708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3935326521" sldId="2147483709"/>
          </pc:sldLayoutMkLst>
        </pc:sldLayoutChg>
        <pc:sldLayoutChg chg="add">
          <pc:chgData name="Kristin Mullady" userId="S::kristinm@pnwfcu.org::9ee3eb7d-2b27-48a9-886d-d3a15ae2f35a" providerId="AD" clId="Web-{1D2DCC50-3988-45A1-BEFD-DA372A89DA96}" dt="2021-06-17T16:29:22.612" v="9"/>
          <pc:sldLayoutMkLst>
            <pc:docMk/>
            <pc:sldMasterMk cId="2924552982" sldId="2147483711"/>
            <pc:sldLayoutMk cId="2794797958" sldId="2147483710"/>
          </pc:sldLayoutMkLst>
        </pc:sldLayoutChg>
      </pc:sldMasterChg>
    </pc:docChg>
  </pc:docChgLst>
  <pc:docChgLst>
    <pc:chgData name="Kristin Mullady" userId="9ee3eb7d-2b27-48a9-886d-d3a15ae2f35a" providerId="ADAL" clId="{7656959A-5192-45CF-99CC-EABE0F42A306}"/>
    <pc:docChg chg="undo custSel addSld delSld modSld sldOrd">
      <pc:chgData name="Kristin Mullady" userId="9ee3eb7d-2b27-48a9-886d-d3a15ae2f35a" providerId="ADAL" clId="{7656959A-5192-45CF-99CC-EABE0F42A306}" dt="2021-07-19T18:12:34.882" v="6842" actId="207"/>
      <pc:docMkLst>
        <pc:docMk/>
      </pc:docMkLst>
      <pc:sldChg chg="addSp delSp modSp mod">
        <pc:chgData name="Kristin Mullady" userId="9ee3eb7d-2b27-48a9-886d-d3a15ae2f35a" providerId="ADAL" clId="{7656959A-5192-45CF-99CC-EABE0F42A306}" dt="2021-07-12T15:37:19.746" v="6081" actId="1076"/>
        <pc:sldMkLst>
          <pc:docMk/>
          <pc:sldMk cId="109857222" sldId="256"/>
        </pc:sldMkLst>
      </pc:sldChg>
      <pc:sldChg chg="addSp modSp new mod setBg">
        <pc:chgData name="Kristin Mullady" userId="9ee3eb7d-2b27-48a9-886d-d3a15ae2f35a" providerId="ADAL" clId="{7656959A-5192-45CF-99CC-EABE0F42A306}" dt="2021-07-19T18:12:34.882" v="6842" actId="207"/>
        <pc:sldMkLst>
          <pc:docMk/>
          <pc:sldMk cId="2770211518" sldId="257"/>
        </pc:sldMkLst>
      </pc:sldChg>
      <pc:sldChg chg="addSp delSp modSp new mod setBg">
        <pc:chgData name="Kristin Mullady" userId="9ee3eb7d-2b27-48a9-886d-d3a15ae2f35a" providerId="ADAL" clId="{7656959A-5192-45CF-99CC-EABE0F42A306}" dt="2021-07-12T15:43:45.765" v="6147" actId="1076"/>
        <pc:sldMkLst>
          <pc:docMk/>
          <pc:sldMk cId="1740672869" sldId="258"/>
        </pc:sldMkLst>
      </pc:sldChg>
      <pc:sldChg chg="addSp modSp new mod ord">
        <pc:chgData name="Kristin Mullady" userId="9ee3eb7d-2b27-48a9-886d-d3a15ae2f35a" providerId="ADAL" clId="{7656959A-5192-45CF-99CC-EABE0F42A306}" dt="2021-06-23T16:22:43.350" v="5070" actId="1076"/>
        <pc:sldMkLst>
          <pc:docMk/>
          <pc:sldMk cId="257453340" sldId="259"/>
        </pc:sldMkLst>
      </pc:sldChg>
      <pc:sldChg chg="addSp modSp new mod">
        <pc:chgData name="Kristin Mullady" userId="9ee3eb7d-2b27-48a9-886d-d3a15ae2f35a" providerId="ADAL" clId="{7656959A-5192-45CF-99CC-EABE0F42A306}" dt="2021-06-22T15:24:59.666" v="3501" actId="1076"/>
        <pc:sldMkLst>
          <pc:docMk/>
          <pc:sldMk cId="2656366112" sldId="260"/>
        </pc:sldMkLst>
      </pc:sldChg>
      <pc:sldChg chg="addSp delSp modSp new mod">
        <pc:chgData name="Kristin Mullady" userId="9ee3eb7d-2b27-48a9-886d-d3a15ae2f35a" providerId="ADAL" clId="{7656959A-5192-45CF-99CC-EABE0F42A306}" dt="2021-06-22T15:27:05.995" v="3503" actId="1076"/>
        <pc:sldMkLst>
          <pc:docMk/>
          <pc:sldMk cId="1527053810" sldId="261"/>
        </pc:sldMkLst>
      </pc:sldChg>
      <pc:sldChg chg="addSp delSp modSp new mod ord setBg">
        <pc:chgData name="Kristin Mullady" userId="9ee3eb7d-2b27-48a9-886d-d3a15ae2f35a" providerId="ADAL" clId="{7656959A-5192-45CF-99CC-EABE0F42A306}" dt="2021-07-12T15:44:56.813" v="6155" actId="1076"/>
        <pc:sldMkLst>
          <pc:docMk/>
          <pc:sldMk cId="1460402163" sldId="262"/>
        </pc:sldMkLst>
      </pc:sldChg>
      <pc:sldChg chg="addSp modSp new mod">
        <pc:chgData name="Kristin Mullady" userId="9ee3eb7d-2b27-48a9-886d-d3a15ae2f35a" providerId="ADAL" clId="{7656959A-5192-45CF-99CC-EABE0F42A306}" dt="2021-06-22T15:27:17.249" v="3505" actId="1076"/>
        <pc:sldMkLst>
          <pc:docMk/>
          <pc:sldMk cId="2283965708" sldId="263"/>
        </pc:sldMkLst>
      </pc:sldChg>
      <pc:sldChg chg="addSp delSp modSp new mod">
        <pc:chgData name="Kristin Mullady" userId="9ee3eb7d-2b27-48a9-886d-d3a15ae2f35a" providerId="ADAL" clId="{7656959A-5192-45CF-99CC-EABE0F42A306}" dt="2021-07-15T15:44:27.919" v="6716" actId="14100"/>
        <pc:sldMkLst>
          <pc:docMk/>
          <pc:sldMk cId="2727582082" sldId="264"/>
        </pc:sldMkLst>
      </pc:sldChg>
      <pc:sldChg chg="addSp modSp new mod">
        <pc:chgData name="Kristin Mullady" userId="9ee3eb7d-2b27-48a9-886d-d3a15ae2f35a" providerId="ADAL" clId="{7656959A-5192-45CF-99CC-EABE0F42A306}" dt="2021-06-23T16:22:28.223" v="5068" actId="14100"/>
        <pc:sldMkLst>
          <pc:docMk/>
          <pc:sldMk cId="2805901853" sldId="265"/>
        </pc:sldMkLst>
      </pc:sldChg>
      <pc:sldChg chg="addSp modSp new mod ord setBg">
        <pc:chgData name="Kristin Mullady" userId="9ee3eb7d-2b27-48a9-886d-d3a15ae2f35a" providerId="ADAL" clId="{7656959A-5192-45CF-99CC-EABE0F42A306}" dt="2021-06-23T15:22:44.139" v="4202" actId="20577"/>
        <pc:sldMkLst>
          <pc:docMk/>
          <pc:sldMk cId="290011853" sldId="266"/>
        </pc:sldMkLst>
      </pc:sldChg>
      <pc:sldChg chg="addSp modSp new mod ord modAnim">
        <pc:chgData name="Kristin Mullady" userId="9ee3eb7d-2b27-48a9-886d-d3a15ae2f35a" providerId="ADAL" clId="{7656959A-5192-45CF-99CC-EABE0F42A306}" dt="2021-07-12T15:41:25.485" v="6120" actId="14100"/>
        <pc:sldMkLst>
          <pc:docMk/>
          <pc:sldMk cId="1550727842" sldId="267"/>
        </pc:sldMkLst>
      </pc:sldChg>
      <pc:sldChg chg="addSp delSp modSp new mod setBg">
        <pc:chgData name="Kristin Mullady" userId="9ee3eb7d-2b27-48a9-886d-d3a15ae2f35a" providerId="ADAL" clId="{7656959A-5192-45CF-99CC-EABE0F42A306}" dt="2021-07-19T18:11:50.806" v="6841" actId="1076"/>
        <pc:sldMkLst>
          <pc:docMk/>
          <pc:sldMk cId="3105643249" sldId="268"/>
        </pc:sldMkLst>
      </pc:sldChg>
      <pc:sldChg chg="addSp delSp modSp new mod setBg">
        <pc:chgData name="Kristin Mullady" userId="9ee3eb7d-2b27-48a9-886d-d3a15ae2f35a" providerId="ADAL" clId="{7656959A-5192-45CF-99CC-EABE0F42A306}" dt="2021-06-23T16:24:23.144" v="5084" actId="20577"/>
        <pc:sldMkLst>
          <pc:docMk/>
          <pc:sldMk cId="193188644" sldId="269"/>
        </pc:sldMkLst>
      </pc:sldChg>
      <pc:sldChg chg="addSp delSp modSp new mod setBg">
        <pc:chgData name="Kristin Mullady" userId="9ee3eb7d-2b27-48a9-886d-d3a15ae2f35a" providerId="ADAL" clId="{7656959A-5192-45CF-99CC-EABE0F42A306}" dt="2021-06-23T16:03:45.352" v="4887" actId="20577"/>
        <pc:sldMkLst>
          <pc:docMk/>
          <pc:sldMk cId="3553658820" sldId="270"/>
        </pc:sldMkLst>
      </pc:sldChg>
      <pc:sldChg chg="addSp modSp new del mod ord modAnim">
        <pc:chgData name="Kristin Mullady" userId="9ee3eb7d-2b27-48a9-886d-d3a15ae2f35a" providerId="ADAL" clId="{7656959A-5192-45CF-99CC-EABE0F42A306}" dt="2021-07-12T15:41:31.683" v="6121" actId="47"/>
        <pc:sldMkLst>
          <pc:docMk/>
          <pc:sldMk cId="3859134319" sldId="271"/>
        </pc:sldMkLst>
      </pc:sldChg>
      <pc:sldChg chg="addSp modSp new mod ord setBg">
        <pc:chgData name="Kristin Mullady" userId="9ee3eb7d-2b27-48a9-886d-d3a15ae2f35a" providerId="ADAL" clId="{7656959A-5192-45CF-99CC-EABE0F42A306}" dt="2021-07-15T15:31:55.756" v="6690" actId="20577"/>
        <pc:sldMkLst>
          <pc:docMk/>
          <pc:sldMk cId="1736269062" sldId="272"/>
        </pc:sldMkLst>
      </pc:sldChg>
      <pc:sldChg chg="modSp new mod">
        <pc:chgData name="Kristin Mullady" userId="9ee3eb7d-2b27-48a9-886d-d3a15ae2f35a" providerId="ADAL" clId="{7656959A-5192-45CF-99CC-EABE0F42A306}" dt="2021-07-12T15:59:17.008" v="6176" actId="20577"/>
        <pc:sldMkLst>
          <pc:docMk/>
          <pc:sldMk cId="3398679257" sldId="273"/>
        </pc:sldMkLst>
      </pc:sldChg>
      <pc:sldChg chg="addSp modSp new mod ord modAnim">
        <pc:chgData name="Kristin Mullady" userId="9ee3eb7d-2b27-48a9-886d-d3a15ae2f35a" providerId="ADAL" clId="{7656959A-5192-45CF-99CC-EABE0F42A306}" dt="2021-07-12T15:37:30.780" v="6082"/>
        <pc:sldMkLst>
          <pc:docMk/>
          <pc:sldMk cId="2939234159" sldId="274"/>
        </pc:sldMkLst>
      </pc:sldChg>
      <pc:sldChg chg="modSp add del mod ord">
        <pc:chgData name="Kristin Mullady" userId="9ee3eb7d-2b27-48a9-886d-d3a15ae2f35a" providerId="ADAL" clId="{7656959A-5192-45CF-99CC-EABE0F42A306}" dt="2021-07-12T15:43:15.640" v="6141" actId="47"/>
        <pc:sldMkLst>
          <pc:docMk/>
          <pc:sldMk cId="978664733" sldId="275"/>
        </pc:sldMkLst>
      </pc:sldChg>
      <pc:sldChg chg="addSp delSp modSp new add del mod ord setBg">
        <pc:chgData name="Kristin Mullady" userId="9ee3eb7d-2b27-48a9-886d-d3a15ae2f35a" providerId="ADAL" clId="{7656959A-5192-45CF-99CC-EABE0F42A306}" dt="2021-07-15T15:30:23.368" v="6672" actId="20577"/>
        <pc:sldMkLst>
          <pc:docMk/>
          <pc:sldMk cId="2154160999" sldId="275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hyperlink" Target="https://www.experian.com/blogs/ask-experian/bitcoin-and-cryptocurrencies-are-they-safe/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sv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29.png"/><Relationship Id="rId5" Type="http://schemas.openxmlformats.org/officeDocument/2006/relationships/hyperlink" Target="https://www.experian.com/blogs/ask-experian/bitcoin-and-cryptocurrencies-are-they-safe/" TargetMode="External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226666-4702-46F4-B417-E9FE8956036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C8D5361-289F-4CF7-AFC1-5849C931E9A3}">
      <dgm:prSet/>
      <dgm:spPr/>
      <dgm:t>
        <a:bodyPr/>
        <a:lstStyle/>
        <a:p>
          <a:r>
            <a:rPr lang="en-US"/>
            <a:t>Looking for more info? Try watching or reading this. </a:t>
          </a:r>
        </a:p>
      </dgm:t>
    </dgm:pt>
    <dgm:pt modelId="{8E94EEF9-6AA1-43FB-AF12-09F3329F6A37}" type="parTrans" cxnId="{1D377083-9C60-4FFC-8ED9-F10D1D56E724}">
      <dgm:prSet/>
      <dgm:spPr/>
      <dgm:t>
        <a:bodyPr/>
        <a:lstStyle/>
        <a:p>
          <a:endParaRPr lang="en-US"/>
        </a:p>
      </dgm:t>
    </dgm:pt>
    <dgm:pt modelId="{68D2B5E7-C654-4F63-83AB-2A5A3763E2D0}" type="sibTrans" cxnId="{1D377083-9C60-4FFC-8ED9-F10D1D56E724}">
      <dgm:prSet/>
      <dgm:spPr/>
      <dgm:t>
        <a:bodyPr/>
        <a:lstStyle/>
        <a:p>
          <a:endParaRPr lang="en-US"/>
        </a:p>
      </dgm:t>
    </dgm:pt>
    <dgm:pt modelId="{7B77676C-7028-469C-B215-74ECCFA53D33}">
      <dgm:prSet/>
      <dgm:spPr/>
      <dgm:t>
        <a:bodyPr/>
        <a:lstStyle/>
        <a:p>
          <a:r>
            <a:rPr lang="en-US" dirty="0">
              <a:hlinkClick xmlns:r="http://schemas.openxmlformats.org/officeDocument/2006/relationships" r:id="rId1"/>
            </a:rPr>
            <a:t>https://www.experian.com/blogs/ask-experian/bitcoin-and-cryptocurrencies-are-they-safe/</a:t>
          </a:r>
          <a:endParaRPr lang="en-US" dirty="0"/>
        </a:p>
      </dgm:t>
    </dgm:pt>
    <dgm:pt modelId="{F32D8F94-0483-44AC-A16F-25575E0CE4F1}" type="parTrans" cxnId="{19822C53-A44A-456E-8478-0DCCE39A2188}">
      <dgm:prSet/>
      <dgm:spPr/>
      <dgm:t>
        <a:bodyPr/>
        <a:lstStyle/>
        <a:p>
          <a:endParaRPr lang="en-US"/>
        </a:p>
      </dgm:t>
    </dgm:pt>
    <dgm:pt modelId="{45C2102C-4FB9-4B12-9293-6E83DD2E4F69}" type="sibTrans" cxnId="{19822C53-A44A-456E-8478-0DCCE39A2188}">
      <dgm:prSet/>
      <dgm:spPr/>
      <dgm:t>
        <a:bodyPr/>
        <a:lstStyle/>
        <a:p>
          <a:endParaRPr lang="en-US"/>
        </a:p>
      </dgm:t>
    </dgm:pt>
    <dgm:pt modelId="{32F6563E-421F-46B5-B9D9-36AA50DE5EF2}">
      <dgm:prSet/>
      <dgm:spPr/>
      <dgm:t>
        <a:bodyPr/>
        <a:lstStyle/>
        <a:p>
          <a:r>
            <a:rPr lang="en-US"/>
            <a:t>Questions: Kristinm@pnwfcu.org</a:t>
          </a:r>
        </a:p>
      </dgm:t>
    </dgm:pt>
    <dgm:pt modelId="{B3480A3A-776B-4FBA-942F-F240DC427841}" type="parTrans" cxnId="{A922AB3D-A633-4D9B-A89E-BB2F92EE0129}">
      <dgm:prSet/>
      <dgm:spPr/>
      <dgm:t>
        <a:bodyPr/>
        <a:lstStyle/>
        <a:p>
          <a:endParaRPr lang="en-US"/>
        </a:p>
      </dgm:t>
    </dgm:pt>
    <dgm:pt modelId="{209EA35A-1B01-4712-A33B-FF20B7918DD0}" type="sibTrans" cxnId="{A922AB3D-A633-4D9B-A89E-BB2F92EE0129}">
      <dgm:prSet/>
      <dgm:spPr/>
      <dgm:t>
        <a:bodyPr/>
        <a:lstStyle/>
        <a:p>
          <a:endParaRPr lang="en-US"/>
        </a:p>
      </dgm:t>
    </dgm:pt>
    <dgm:pt modelId="{1486A853-C399-4DE5-BE98-F6D6CC3AC8AD}" type="pres">
      <dgm:prSet presAssocID="{AA226666-4702-46F4-B417-E9FE8956036C}" presName="root" presStyleCnt="0">
        <dgm:presLayoutVars>
          <dgm:dir/>
          <dgm:resizeHandles val="exact"/>
        </dgm:presLayoutVars>
      </dgm:prSet>
      <dgm:spPr/>
    </dgm:pt>
    <dgm:pt modelId="{C331480C-3C93-455F-9D01-8E8A6C93D1B0}" type="pres">
      <dgm:prSet presAssocID="{DC8D5361-289F-4CF7-AFC1-5849C931E9A3}" presName="compNode" presStyleCnt="0"/>
      <dgm:spPr/>
    </dgm:pt>
    <dgm:pt modelId="{29F5C858-13CE-47BB-A5F5-8745702DEFA1}" type="pres">
      <dgm:prSet presAssocID="{DC8D5361-289F-4CF7-AFC1-5849C931E9A3}" presName="bgRect" presStyleLbl="bgShp" presStyleIdx="0" presStyleCnt="3"/>
      <dgm:spPr/>
    </dgm:pt>
    <dgm:pt modelId="{DFA9FEB3-21D2-45AC-A7A2-6065B830E044}" type="pres">
      <dgm:prSet presAssocID="{DC8D5361-289F-4CF7-AFC1-5849C931E9A3}" presName="iconRect" presStyleLbl="node1" presStyleIdx="0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B59BB6F4-7F98-4893-A99F-03997D55737A}" type="pres">
      <dgm:prSet presAssocID="{DC8D5361-289F-4CF7-AFC1-5849C931E9A3}" presName="spaceRect" presStyleCnt="0"/>
      <dgm:spPr/>
    </dgm:pt>
    <dgm:pt modelId="{2BCC3DE0-5555-4F5D-AC81-7AAD5BA85747}" type="pres">
      <dgm:prSet presAssocID="{DC8D5361-289F-4CF7-AFC1-5849C931E9A3}" presName="parTx" presStyleLbl="revTx" presStyleIdx="0" presStyleCnt="3">
        <dgm:presLayoutVars>
          <dgm:chMax val="0"/>
          <dgm:chPref val="0"/>
        </dgm:presLayoutVars>
      </dgm:prSet>
      <dgm:spPr/>
    </dgm:pt>
    <dgm:pt modelId="{DF1BC195-BBC2-4EAB-BB3B-3A42A3736C36}" type="pres">
      <dgm:prSet presAssocID="{68D2B5E7-C654-4F63-83AB-2A5A3763E2D0}" presName="sibTrans" presStyleCnt="0"/>
      <dgm:spPr/>
    </dgm:pt>
    <dgm:pt modelId="{F3C2C522-78A2-4CB2-A70D-831F1C4339EF}" type="pres">
      <dgm:prSet presAssocID="{7B77676C-7028-469C-B215-74ECCFA53D33}" presName="compNode" presStyleCnt="0"/>
      <dgm:spPr/>
    </dgm:pt>
    <dgm:pt modelId="{9F00FB09-D307-4453-AE8C-F94F246BEA8B}" type="pres">
      <dgm:prSet presAssocID="{7B77676C-7028-469C-B215-74ECCFA53D33}" presName="bgRect" presStyleLbl="bgShp" presStyleIdx="1" presStyleCnt="3"/>
      <dgm:spPr/>
    </dgm:pt>
    <dgm:pt modelId="{44EBF95E-68D4-4F72-9F44-42C069E6047D}" type="pres">
      <dgm:prSet presAssocID="{7B77676C-7028-469C-B215-74ECCFA53D33}" presName="iconRect" presStyleLbl="node1" presStyleIdx="1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8ACAE158-0DDA-4E23-BB8F-829DF5D0220E}" type="pres">
      <dgm:prSet presAssocID="{7B77676C-7028-469C-B215-74ECCFA53D33}" presName="spaceRect" presStyleCnt="0"/>
      <dgm:spPr/>
    </dgm:pt>
    <dgm:pt modelId="{1546988C-2F84-4EA9-A94A-CA6454661141}" type="pres">
      <dgm:prSet presAssocID="{7B77676C-7028-469C-B215-74ECCFA53D33}" presName="parTx" presStyleLbl="revTx" presStyleIdx="1" presStyleCnt="3">
        <dgm:presLayoutVars>
          <dgm:chMax val="0"/>
          <dgm:chPref val="0"/>
        </dgm:presLayoutVars>
      </dgm:prSet>
      <dgm:spPr/>
    </dgm:pt>
    <dgm:pt modelId="{7CE4E9ED-EA86-424A-B94F-1AD81BFA5985}" type="pres">
      <dgm:prSet presAssocID="{45C2102C-4FB9-4B12-9293-6E83DD2E4F69}" presName="sibTrans" presStyleCnt="0"/>
      <dgm:spPr/>
    </dgm:pt>
    <dgm:pt modelId="{B403432C-CB69-4E9A-AF8A-03142389B0AC}" type="pres">
      <dgm:prSet presAssocID="{32F6563E-421F-46B5-B9D9-36AA50DE5EF2}" presName="compNode" presStyleCnt="0"/>
      <dgm:spPr/>
    </dgm:pt>
    <dgm:pt modelId="{A1C9D7AD-70D9-459E-90BE-F9BE839E5D04}" type="pres">
      <dgm:prSet presAssocID="{32F6563E-421F-46B5-B9D9-36AA50DE5EF2}" presName="bgRect" presStyleLbl="bgShp" presStyleIdx="2" presStyleCnt="3"/>
      <dgm:spPr/>
    </dgm:pt>
    <dgm:pt modelId="{5127F0B5-3058-49BC-9A27-800AA5BC1792}" type="pres">
      <dgm:prSet presAssocID="{32F6563E-421F-46B5-B9D9-36AA50DE5EF2}" presName="iconRect" presStyleLbl="node1" presStyleIdx="2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mail"/>
        </a:ext>
      </dgm:extLst>
    </dgm:pt>
    <dgm:pt modelId="{65B31AE8-0A34-4CF8-8665-24EA4E16ED48}" type="pres">
      <dgm:prSet presAssocID="{32F6563E-421F-46B5-B9D9-36AA50DE5EF2}" presName="spaceRect" presStyleCnt="0"/>
      <dgm:spPr/>
    </dgm:pt>
    <dgm:pt modelId="{843436E6-29D5-4456-82A1-1F0D1F882554}" type="pres">
      <dgm:prSet presAssocID="{32F6563E-421F-46B5-B9D9-36AA50DE5EF2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004BD12-B3AF-4C58-83F8-CE09552F67C8}" type="presOf" srcId="{7B77676C-7028-469C-B215-74ECCFA53D33}" destId="{1546988C-2F84-4EA9-A94A-CA6454661141}" srcOrd="0" destOrd="0" presId="urn:microsoft.com/office/officeart/2018/2/layout/IconVerticalSolidList"/>
    <dgm:cxn modelId="{5A99DC22-9A7C-4846-BF77-EB53CD39F04F}" type="presOf" srcId="{32F6563E-421F-46B5-B9D9-36AA50DE5EF2}" destId="{843436E6-29D5-4456-82A1-1F0D1F882554}" srcOrd="0" destOrd="0" presId="urn:microsoft.com/office/officeart/2018/2/layout/IconVerticalSolidList"/>
    <dgm:cxn modelId="{1C68C636-91DD-4876-978C-ED016155A648}" type="presOf" srcId="{AA226666-4702-46F4-B417-E9FE8956036C}" destId="{1486A853-C399-4DE5-BE98-F6D6CC3AC8AD}" srcOrd="0" destOrd="0" presId="urn:microsoft.com/office/officeart/2018/2/layout/IconVerticalSolidList"/>
    <dgm:cxn modelId="{A922AB3D-A633-4D9B-A89E-BB2F92EE0129}" srcId="{AA226666-4702-46F4-B417-E9FE8956036C}" destId="{32F6563E-421F-46B5-B9D9-36AA50DE5EF2}" srcOrd="2" destOrd="0" parTransId="{B3480A3A-776B-4FBA-942F-F240DC427841}" sibTransId="{209EA35A-1B01-4712-A33B-FF20B7918DD0}"/>
    <dgm:cxn modelId="{19822C53-A44A-456E-8478-0DCCE39A2188}" srcId="{AA226666-4702-46F4-B417-E9FE8956036C}" destId="{7B77676C-7028-469C-B215-74ECCFA53D33}" srcOrd="1" destOrd="0" parTransId="{F32D8F94-0483-44AC-A16F-25575E0CE4F1}" sibTransId="{45C2102C-4FB9-4B12-9293-6E83DD2E4F69}"/>
    <dgm:cxn modelId="{1D377083-9C60-4FFC-8ED9-F10D1D56E724}" srcId="{AA226666-4702-46F4-B417-E9FE8956036C}" destId="{DC8D5361-289F-4CF7-AFC1-5849C931E9A3}" srcOrd="0" destOrd="0" parTransId="{8E94EEF9-6AA1-43FB-AF12-09F3329F6A37}" sibTransId="{68D2B5E7-C654-4F63-83AB-2A5A3763E2D0}"/>
    <dgm:cxn modelId="{869F1FFF-4AD1-4735-A9A1-273A714A42E6}" type="presOf" srcId="{DC8D5361-289F-4CF7-AFC1-5849C931E9A3}" destId="{2BCC3DE0-5555-4F5D-AC81-7AAD5BA85747}" srcOrd="0" destOrd="0" presId="urn:microsoft.com/office/officeart/2018/2/layout/IconVerticalSolidList"/>
    <dgm:cxn modelId="{A93653F3-1C24-4DD0-9682-0923BB998701}" type="presParOf" srcId="{1486A853-C399-4DE5-BE98-F6D6CC3AC8AD}" destId="{C331480C-3C93-455F-9D01-8E8A6C93D1B0}" srcOrd="0" destOrd="0" presId="urn:microsoft.com/office/officeart/2018/2/layout/IconVerticalSolidList"/>
    <dgm:cxn modelId="{40F316B7-82D8-4A24-80D5-B15934955A49}" type="presParOf" srcId="{C331480C-3C93-455F-9D01-8E8A6C93D1B0}" destId="{29F5C858-13CE-47BB-A5F5-8745702DEFA1}" srcOrd="0" destOrd="0" presId="urn:microsoft.com/office/officeart/2018/2/layout/IconVerticalSolidList"/>
    <dgm:cxn modelId="{A36D980C-C015-49C2-A5EC-0565C7C8FF3A}" type="presParOf" srcId="{C331480C-3C93-455F-9D01-8E8A6C93D1B0}" destId="{DFA9FEB3-21D2-45AC-A7A2-6065B830E044}" srcOrd="1" destOrd="0" presId="urn:microsoft.com/office/officeart/2018/2/layout/IconVerticalSolidList"/>
    <dgm:cxn modelId="{CB55EE75-CF7B-4165-8B00-24AAA5E94BA6}" type="presParOf" srcId="{C331480C-3C93-455F-9D01-8E8A6C93D1B0}" destId="{B59BB6F4-7F98-4893-A99F-03997D55737A}" srcOrd="2" destOrd="0" presId="urn:microsoft.com/office/officeart/2018/2/layout/IconVerticalSolidList"/>
    <dgm:cxn modelId="{25656E11-CDDD-49C3-ABDE-855A2D3BD374}" type="presParOf" srcId="{C331480C-3C93-455F-9D01-8E8A6C93D1B0}" destId="{2BCC3DE0-5555-4F5D-AC81-7AAD5BA85747}" srcOrd="3" destOrd="0" presId="urn:microsoft.com/office/officeart/2018/2/layout/IconVerticalSolidList"/>
    <dgm:cxn modelId="{D7E50301-6098-4D40-AAED-E8994A5FE045}" type="presParOf" srcId="{1486A853-C399-4DE5-BE98-F6D6CC3AC8AD}" destId="{DF1BC195-BBC2-4EAB-BB3B-3A42A3736C36}" srcOrd="1" destOrd="0" presId="urn:microsoft.com/office/officeart/2018/2/layout/IconVerticalSolidList"/>
    <dgm:cxn modelId="{44B98305-B637-498C-BE3C-38AB5654002F}" type="presParOf" srcId="{1486A853-C399-4DE5-BE98-F6D6CC3AC8AD}" destId="{F3C2C522-78A2-4CB2-A70D-831F1C4339EF}" srcOrd="2" destOrd="0" presId="urn:microsoft.com/office/officeart/2018/2/layout/IconVerticalSolidList"/>
    <dgm:cxn modelId="{893A6F7F-BC83-4FB2-ACB6-D36B49869CE2}" type="presParOf" srcId="{F3C2C522-78A2-4CB2-A70D-831F1C4339EF}" destId="{9F00FB09-D307-4453-AE8C-F94F246BEA8B}" srcOrd="0" destOrd="0" presId="urn:microsoft.com/office/officeart/2018/2/layout/IconVerticalSolidList"/>
    <dgm:cxn modelId="{D1792117-3AB7-4349-875B-7EEE41EE2ABA}" type="presParOf" srcId="{F3C2C522-78A2-4CB2-A70D-831F1C4339EF}" destId="{44EBF95E-68D4-4F72-9F44-42C069E6047D}" srcOrd="1" destOrd="0" presId="urn:microsoft.com/office/officeart/2018/2/layout/IconVerticalSolidList"/>
    <dgm:cxn modelId="{44AF7445-1B5F-4BE1-B1DE-35CE20017E35}" type="presParOf" srcId="{F3C2C522-78A2-4CB2-A70D-831F1C4339EF}" destId="{8ACAE158-0DDA-4E23-BB8F-829DF5D0220E}" srcOrd="2" destOrd="0" presId="urn:microsoft.com/office/officeart/2018/2/layout/IconVerticalSolidList"/>
    <dgm:cxn modelId="{4160471A-6FD5-4300-8355-BCC7DE27E0C7}" type="presParOf" srcId="{F3C2C522-78A2-4CB2-A70D-831F1C4339EF}" destId="{1546988C-2F84-4EA9-A94A-CA6454661141}" srcOrd="3" destOrd="0" presId="urn:microsoft.com/office/officeart/2018/2/layout/IconVerticalSolidList"/>
    <dgm:cxn modelId="{C3FCF726-43AF-4137-AF3D-ABEE4EFC5FE8}" type="presParOf" srcId="{1486A853-C399-4DE5-BE98-F6D6CC3AC8AD}" destId="{7CE4E9ED-EA86-424A-B94F-1AD81BFA5985}" srcOrd="3" destOrd="0" presId="urn:microsoft.com/office/officeart/2018/2/layout/IconVerticalSolidList"/>
    <dgm:cxn modelId="{0B35D95D-06C2-4C0C-BC7A-15FC6785697A}" type="presParOf" srcId="{1486A853-C399-4DE5-BE98-F6D6CC3AC8AD}" destId="{B403432C-CB69-4E9A-AF8A-03142389B0AC}" srcOrd="4" destOrd="0" presId="urn:microsoft.com/office/officeart/2018/2/layout/IconVerticalSolidList"/>
    <dgm:cxn modelId="{515ADDE9-C7E4-4340-912A-9EED7E570E99}" type="presParOf" srcId="{B403432C-CB69-4E9A-AF8A-03142389B0AC}" destId="{A1C9D7AD-70D9-459E-90BE-F9BE839E5D04}" srcOrd="0" destOrd="0" presId="urn:microsoft.com/office/officeart/2018/2/layout/IconVerticalSolidList"/>
    <dgm:cxn modelId="{6FF05774-AB2A-4FF5-A955-873537AA45DE}" type="presParOf" srcId="{B403432C-CB69-4E9A-AF8A-03142389B0AC}" destId="{5127F0B5-3058-49BC-9A27-800AA5BC1792}" srcOrd="1" destOrd="0" presId="urn:microsoft.com/office/officeart/2018/2/layout/IconVerticalSolidList"/>
    <dgm:cxn modelId="{9417AEA6-970F-417A-BB26-83D0D2968D56}" type="presParOf" srcId="{B403432C-CB69-4E9A-AF8A-03142389B0AC}" destId="{65B31AE8-0A34-4CF8-8665-24EA4E16ED48}" srcOrd="2" destOrd="0" presId="urn:microsoft.com/office/officeart/2018/2/layout/IconVerticalSolidList"/>
    <dgm:cxn modelId="{CC018F11-F168-4E5C-B4EE-7C701C2B84D8}" type="presParOf" srcId="{B403432C-CB69-4E9A-AF8A-03142389B0AC}" destId="{843436E6-29D5-4456-82A1-1F0D1F88255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5C858-13CE-47BB-A5F5-8745702DEFA1}">
      <dsp:nvSpPr>
        <dsp:cNvPr id="0" name=""/>
        <dsp:cNvSpPr/>
      </dsp:nvSpPr>
      <dsp:spPr>
        <a:xfrm>
          <a:off x="0" y="703"/>
          <a:ext cx="6373813" cy="16451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9FEB3-21D2-45AC-A7A2-6065B830E044}">
      <dsp:nvSpPr>
        <dsp:cNvPr id="0" name=""/>
        <dsp:cNvSpPr/>
      </dsp:nvSpPr>
      <dsp:spPr>
        <a:xfrm>
          <a:off x="497659" y="370863"/>
          <a:ext cx="904835" cy="9048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C3DE0-5555-4F5D-AC81-7AAD5BA85747}">
      <dsp:nvSpPr>
        <dsp:cNvPr id="0" name=""/>
        <dsp:cNvSpPr/>
      </dsp:nvSpPr>
      <dsp:spPr>
        <a:xfrm>
          <a:off x="1900154" y="703"/>
          <a:ext cx="4473659" cy="1645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112" tIns="174112" rIns="174112" bIns="17411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Looking for more info? Try watching or reading this. </a:t>
          </a:r>
        </a:p>
      </dsp:txBody>
      <dsp:txXfrm>
        <a:off x="1900154" y="703"/>
        <a:ext cx="4473659" cy="1645155"/>
      </dsp:txXfrm>
    </dsp:sp>
    <dsp:sp modelId="{9F00FB09-D307-4453-AE8C-F94F246BEA8B}">
      <dsp:nvSpPr>
        <dsp:cNvPr id="0" name=""/>
        <dsp:cNvSpPr/>
      </dsp:nvSpPr>
      <dsp:spPr>
        <a:xfrm>
          <a:off x="0" y="2057147"/>
          <a:ext cx="6373813" cy="16451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EBF95E-68D4-4F72-9F44-42C069E6047D}">
      <dsp:nvSpPr>
        <dsp:cNvPr id="0" name=""/>
        <dsp:cNvSpPr/>
      </dsp:nvSpPr>
      <dsp:spPr>
        <a:xfrm>
          <a:off x="497659" y="2427307"/>
          <a:ext cx="904835" cy="9048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46988C-2F84-4EA9-A94A-CA6454661141}">
      <dsp:nvSpPr>
        <dsp:cNvPr id="0" name=""/>
        <dsp:cNvSpPr/>
      </dsp:nvSpPr>
      <dsp:spPr>
        <a:xfrm>
          <a:off x="1900154" y="2057147"/>
          <a:ext cx="4473659" cy="1645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112" tIns="174112" rIns="174112" bIns="17411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hlinkClick xmlns:r="http://schemas.openxmlformats.org/officeDocument/2006/relationships" r:id="rId5"/>
            </a:rPr>
            <a:t>https://www.experian.com/blogs/ask-experian/bitcoin-and-cryptocurrencies-are-they-safe/</a:t>
          </a:r>
          <a:endParaRPr lang="en-US" sz="1900" kern="1200" dirty="0"/>
        </a:p>
      </dsp:txBody>
      <dsp:txXfrm>
        <a:off x="1900154" y="2057147"/>
        <a:ext cx="4473659" cy="1645155"/>
      </dsp:txXfrm>
    </dsp:sp>
    <dsp:sp modelId="{A1C9D7AD-70D9-459E-90BE-F9BE839E5D04}">
      <dsp:nvSpPr>
        <dsp:cNvPr id="0" name=""/>
        <dsp:cNvSpPr/>
      </dsp:nvSpPr>
      <dsp:spPr>
        <a:xfrm>
          <a:off x="0" y="4113591"/>
          <a:ext cx="6373813" cy="164515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27F0B5-3058-49BC-9A27-800AA5BC1792}">
      <dsp:nvSpPr>
        <dsp:cNvPr id="0" name=""/>
        <dsp:cNvSpPr/>
      </dsp:nvSpPr>
      <dsp:spPr>
        <a:xfrm>
          <a:off x="497659" y="4483751"/>
          <a:ext cx="904835" cy="904835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3436E6-29D5-4456-82A1-1F0D1F882554}">
      <dsp:nvSpPr>
        <dsp:cNvPr id="0" name=""/>
        <dsp:cNvSpPr/>
      </dsp:nvSpPr>
      <dsp:spPr>
        <a:xfrm>
          <a:off x="1900154" y="4113591"/>
          <a:ext cx="4473659" cy="1645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112" tIns="174112" rIns="174112" bIns="17411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Questions: Kristinm@pnwfcu.org</a:t>
          </a:r>
        </a:p>
      </dsp:txBody>
      <dsp:txXfrm>
        <a:off x="1900154" y="4113591"/>
        <a:ext cx="4473659" cy="1645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t>Tuesday, April 15,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57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26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9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11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72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7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4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48085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8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93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t>Tuesday, April 15,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7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Tuesday, April 15,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52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ubGCSj5y3k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ubGCSj5y3k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codecamp.org/news/explain-bitcoin-like-im-five-73b4257ac833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B3sccDYwuI?feature=oembed" TargetMode="External"/><Relationship Id="rId5" Type="http://schemas.openxmlformats.org/officeDocument/2006/relationships/hyperlink" Target="https://www.youtube.com/watch?v=0B3sccDYwuI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0943" y="1279191"/>
            <a:ext cx="5437187" cy="2986234"/>
          </a:xfrm>
        </p:spPr>
        <p:txBody>
          <a:bodyPr anchor="b">
            <a:normAutofit/>
          </a:bodyPr>
          <a:lstStyle/>
          <a:p>
            <a:r>
              <a:rPr lang="en-US" sz="7200">
                <a:cs typeface="Calibri Light"/>
              </a:rPr>
              <a:t>The Basics </a:t>
            </a:r>
            <a:br>
              <a:rPr lang="en-US" sz="7200">
                <a:cs typeface="Calibri Light"/>
              </a:rPr>
            </a:br>
            <a:r>
              <a:rPr lang="en-US" sz="7200">
                <a:cs typeface="Calibri Light"/>
              </a:rPr>
              <a:t>of Bitcoin</a:t>
            </a:r>
            <a:endParaRPr lang="en-US"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C6096-585A-4863-A553-9556EABA10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32" r="19367" b="-2"/>
          <a:stretch/>
        </p:blipFill>
        <p:spPr>
          <a:xfrm>
            <a:off x="6508749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73840CF4-F848-4FE0-AEA6-C9E806911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20950" y="549275"/>
            <a:ext cx="667802" cy="631474"/>
            <a:chOff x="10478914" y="1506691"/>
            <a:chExt cx="667802" cy="63147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4B46153-41DB-494F-9B08-EBCCF27283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B6D42DA-2D84-4A50-A359-7A5C651B1C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94459D96-B947-4C7F-8BCA-915F8B07C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2954" y="5171203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A9D70A-9B46-43B8-BE2F-761D10625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791" y="4451813"/>
            <a:ext cx="3103133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5A4BD-7E98-4073-AD4A-39235E74F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AB4F9-BA11-4BCE-A334-10522817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439187"/>
            <a:ext cx="4128229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Next, we see the cryptocurrencies available for purchase with learning opportunities. We chose to buy Bitcoin.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Note: </a:t>
            </a:r>
            <a:r>
              <a:rPr lang="en-US" dirty="0">
                <a:solidFill>
                  <a:srgbClr val="FFFFFF"/>
                </a:solidFill>
              </a:rPr>
              <a:t>Bitcoin is currently the oldest, most established and most popular cryptocurrency.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1D84C-ED2C-4183-850F-D2698B1E0D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2" r="9815"/>
          <a:stretch/>
        </p:blipFill>
        <p:spPr>
          <a:xfrm>
            <a:off x="5392196" y="549275"/>
            <a:ext cx="6248942" cy="42005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5D8CAF-9DDE-45F0-A374-CF9DD60F8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2196" y="3217785"/>
            <a:ext cx="6248942" cy="309094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379A16-E74E-4222-AD20-A8F261F199D7}"/>
              </a:ext>
            </a:extLst>
          </p:cNvPr>
          <p:cNvCxnSpPr/>
          <p:nvPr/>
        </p:nvCxnSpPr>
        <p:spPr>
          <a:xfrm flipV="1">
            <a:off x="1491049" y="2322994"/>
            <a:ext cx="4036540" cy="33775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158F24E-AE5E-45B4-BEE1-445F447F6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4195" y="6494495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3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ACC6E-91A9-4276-A986-E02FCDA15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9AC67-2707-45B0-A8F3-AA03CEBFD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338842"/>
            <a:ext cx="4128229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It brings us to a screen with the current price of Bitcoin. Within the time it takes us to navigate the page and hit the “Buy” button the price has fluctuated down 8 cents and back up 2 cents.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Note: </a:t>
            </a:r>
            <a:r>
              <a:rPr lang="en-US" dirty="0">
                <a:solidFill>
                  <a:srgbClr val="FFFFFF"/>
                </a:solidFill>
              </a:rPr>
              <a:t>The price chart is 24 hours. The market for Bitcoin does not close so the price is constantly changing.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A2A87C-6688-4220-844D-8B5E04CE8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193" y="682394"/>
            <a:ext cx="6722944" cy="4976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40A460-91F2-40D4-AB69-5073C7EA3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035" y="646886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66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22456-6251-4DDA-954A-B82CF76BB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38" y="334009"/>
            <a:ext cx="11091600" cy="1332000"/>
          </a:xfrm>
        </p:spPr>
        <p:txBody>
          <a:bodyPr/>
          <a:lstStyle/>
          <a:p>
            <a:r>
              <a:rPr lang="en-US" dirty="0"/>
              <a:t>Buying Bitcoin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CCA6E7-C064-4FC6-9767-927BBEE95A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727" y="2712166"/>
            <a:ext cx="6693404" cy="3979862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005642-18E3-4D73-8E95-6D32419DE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106" y="334009"/>
            <a:ext cx="6693404" cy="57046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A607E8-404A-4AF6-A486-BEF7F5FC3C1B}"/>
              </a:ext>
            </a:extLst>
          </p:cNvPr>
          <p:cNvSpPr txBox="1"/>
          <p:nvPr/>
        </p:nvSpPr>
        <p:spPr>
          <a:xfrm>
            <a:off x="755338" y="1202724"/>
            <a:ext cx="4072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Paypal</a:t>
            </a:r>
            <a:r>
              <a:rPr lang="en-US" dirty="0"/>
              <a:t> terms and conditions - highlights the risk of cryptocurrency.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48BA0C-DCD2-4A7F-AD0E-AB0CAA5B3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1301" y="6498591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53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FB570-0D65-42A2-BE4B-E6BAD494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388A4-C183-4C60-B969-CDACC11AC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709545"/>
            <a:ext cx="11090274" cy="3979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purchase $5 of Bitcoin…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68B9DA-F65C-460A-AF4E-307984071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562" y="632666"/>
            <a:ext cx="6800197" cy="54601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119E8A-49E4-4FD4-B37C-2598AA933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555" y="6480529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65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B6E2D-EE93-4296-8E34-A1FC62536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299B5-7CAB-4919-8C16-1205D5B37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4779018" cy="3979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buy Bitcoin for $5.50 after fees. Notice that </a:t>
            </a:r>
            <a:r>
              <a:rPr lang="en-US" dirty="0" err="1"/>
              <a:t>Paypal</a:t>
            </a:r>
            <a:r>
              <a:rPr lang="en-US" dirty="0"/>
              <a:t> continues to include the disclaimer that crypto isn’t regulated and money can be lost.</a:t>
            </a:r>
          </a:p>
          <a:p>
            <a:pPr marL="0" indent="0">
              <a:buNone/>
            </a:pPr>
            <a:r>
              <a:rPr lang="en-US" dirty="0"/>
              <a:t>$5 will get us a fractional amount of Bitcoin. This is the fraction we will own. </a:t>
            </a:r>
          </a:p>
          <a:p>
            <a:pPr marL="0" indent="0">
              <a:buNone/>
            </a:pPr>
            <a:r>
              <a:rPr lang="en-US" dirty="0"/>
              <a:t>To buy 1 Bitcoin (BTC) at the time of my purchase would cost $32,776.14.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776788-CC1C-418E-8842-2A4673373A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517"/>
          <a:stretch/>
        </p:blipFill>
        <p:spPr>
          <a:xfrm>
            <a:off x="5608663" y="579651"/>
            <a:ext cx="5899597" cy="551523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54BE7A-5F98-43D3-88E7-E7EB18A55F99}"/>
              </a:ext>
            </a:extLst>
          </p:cNvPr>
          <p:cNvCxnSpPr>
            <a:cxnSpLocks/>
          </p:cNvCxnSpPr>
          <p:nvPr/>
        </p:nvCxnSpPr>
        <p:spPr>
          <a:xfrm>
            <a:off x="4591942" y="3171568"/>
            <a:ext cx="1853514" cy="10873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828682E-74D3-4D63-A230-08A1F473C4B7}"/>
              </a:ext>
            </a:extLst>
          </p:cNvPr>
          <p:cNvCxnSpPr>
            <a:cxnSpLocks/>
          </p:cNvCxnSpPr>
          <p:nvPr/>
        </p:nvCxnSpPr>
        <p:spPr>
          <a:xfrm flipV="1">
            <a:off x="3880022" y="2734965"/>
            <a:ext cx="5486400" cy="144161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06361A40-41A5-43F9-AF91-7C5198D02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1655" y="646072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82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D0ECA-1FA5-4810-B495-73EBEB9AA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Buying Bitcoin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0EDDD-383B-464A-89A8-3AD3690D3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538" y="1553026"/>
            <a:ext cx="5050867" cy="3979625"/>
          </a:xfrm>
        </p:spPr>
        <p:txBody>
          <a:bodyPr vert="horz"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We are now the proud owners of $5 of Bitcoin! 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However, within seconds our $5 is no longer worth $5. As </a:t>
            </a:r>
            <a:r>
              <a:rPr lang="en-US" dirty="0" err="1">
                <a:solidFill>
                  <a:srgbClr val="FFFFFF"/>
                </a:solidFill>
              </a:rPr>
              <a:t>Paypal</a:t>
            </a:r>
            <a:r>
              <a:rPr lang="en-US" dirty="0">
                <a:solidFill>
                  <a:srgbClr val="FFFFFF"/>
                </a:solidFill>
              </a:rPr>
              <a:t> reminds us, Bitcoin is volatile, so the price tends to rise and fall rapidly. </a:t>
            </a:r>
            <a:endParaRPr lang="en-US" dirty="0">
              <a:ea typeface="Source Sans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653BF8-6A2A-4289-BB21-1C2BF7A9A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059" y="734696"/>
            <a:ext cx="6156797" cy="514096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BFB979D-D80A-42D8-9352-C341513B1410}"/>
              </a:ext>
            </a:extLst>
          </p:cNvPr>
          <p:cNvCxnSpPr>
            <a:cxnSpLocks/>
          </p:cNvCxnSpPr>
          <p:nvPr/>
        </p:nvCxnSpPr>
        <p:spPr>
          <a:xfrm>
            <a:off x="1499286" y="3305176"/>
            <a:ext cx="8041414" cy="118652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FEA506F-7A03-4234-996E-3813C684F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4355" y="648918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01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D4A0E3-CE56-4552-ABCA-08B3FFE17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323"/>
            <a:ext cx="12192000" cy="841757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sz="5400" b="1" dirty="0"/>
              <a:t>Cryptocurrency vs. Stocks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BDDFF-C462-4800-A004-6EF78DD6B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43" y="1209040"/>
            <a:ext cx="5274387" cy="530248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ea typeface="Source Sans Pro"/>
              </a:rPr>
              <a:t>When you buy a share of stock, you're investing in a particular company that you believe will continue to grow in the future. Each stock purchases give you a tiny bit of ownership of a company. With cryptocurrencies, you buy digital tokens of a particular currency to use as a form of payment, or you might simply hold on to them in hopes that they increase in value.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ea typeface="Source Sans Pro"/>
              </a:rPr>
              <a:t>The hope that they will increase in value is where people often confuse crypto with stocks.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8B16F4-75F0-42F5-AD47-037678B1F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094" y="1975091"/>
            <a:ext cx="6058563" cy="3544259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8BCE2E-5093-4642-84A5-E0AE75D07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7991" y="651152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02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4B9A53-19C7-4C89-9B75-229054255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340" y="474307"/>
            <a:ext cx="5925264" cy="2595585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was the first item purchased using Bitcoin?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2CE564-7FED-49CF-B173-38CDEF2C9A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0" r="22691" b="2"/>
          <a:stretch/>
        </p:blipFill>
        <p:spPr>
          <a:xfrm>
            <a:off x="6508749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73840CF4-F848-4FE0-AEA6-C9E806911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20950" y="549275"/>
            <a:ext cx="667802" cy="631474"/>
            <a:chOff x="10478914" y="1506691"/>
            <a:chExt cx="667802" cy="631474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4B46153-41DB-494F-9B08-EBCCF27283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B6D42DA-2D84-4A50-A359-7A5C651B1C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94459D96-B947-4C7F-8BCA-915F8B07C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2954" y="5171203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CAE23F-F110-4000-977A-47A07FDEF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0725" y="6462216"/>
            <a:ext cx="1213209" cy="280440"/>
          </a:xfrm>
          <a:prstGeom prst="rect">
            <a:avLst/>
          </a:prstGeom>
        </p:spPr>
      </p:pic>
      <p:pic>
        <p:nvPicPr>
          <p:cNvPr id="1026" name="Picture 2" descr="20,000+ Best Shopping Bag Photos · 100% Free Download · Pexels Stock Photos">
            <a:extLst>
              <a:ext uri="{FF2B5EF4-FFF2-40B4-BE49-F238E27FC236}">
                <a16:creationId xmlns:a16="http://schemas.microsoft.com/office/drawing/2014/main" id="{B0E60454-6444-48E9-A87D-78F9CA9FA2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t="1660"/>
          <a:stretch/>
        </p:blipFill>
        <p:spPr bwMode="auto">
          <a:xfrm>
            <a:off x="1766076" y="3369103"/>
            <a:ext cx="4275605" cy="27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C5049D-C17D-4E64-B8EC-85C113618CCE}"/>
              </a:ext>
            </a:extLst>
          </p:cNvPr>
          <p:cNvSpPr txBox="1"/>
          <p:nvPr/>
        </p:nvSpPr>
        <p:spPr>
          <a:xfrm>
            <a:off x="3624751" y="4040275"/>
            <a:ext cx="653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>
                <a:solidFill>
                  <a:schemeClr val="bg2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05643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D5F127-FDE8-4B1F-BF48-F8A8B289F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900737" cy="1997855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The first items purchased using Bitcoin was…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45BD6-8FC3-4949-9E9F-7156C7552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6212402" cy="341551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800" dirty="0"/>
              <a:t>Two pizzas. Paid with 10,000 bitcoins which is now worth around $5.9 Billion! (Remember it’s a volatile market! Bitcoin value is changing all the time so this is approximate and could be valued at a different price 5 minutes from now!) Hope they enjoyed those pizzas!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A4451C-50FF-4DC7-B853-36C3EAFE7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49" r="1" b="1"/>
          <a:stretch/>
        </p:blipFill>
        <p:spPr>
          <a:xfrm>
            <a:off x="6924675" y="1313606"/>
            <a:ext cx="4713922" cy="4230788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A2E229-1761-4CDE-83DE-D0E515FB3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3715" y="646886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0B7752B-728D-4CA3-8923-C4F7F7702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58DC2-F13E-4E1A-957F-40333F327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3565525" cy="5543549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Additional Information or Questions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9899A3-416E-4DB5-846D-023526052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0899" y="0"/>
            <a:ext cx="7641102" cy="6858000"/>
          </a:xfrm>
          <a:prstGeom prst="rect">
            <a:avLst/>
          </a:prstGeom>
          <a:solidFill>
            <a:schemeClr val="bg2">
              <a:lumMod val="10000"/>
              <a:lumOff val="9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3084A3E-B2D1-6DFF-079F-6FC6B09F40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9913887"/>
              </p:ext>
            </p:extLst>
          </p:nvPr>
        </p:nvGraphicFramePr>
        <p:xfrm>
          <a:off x="5267325" y="549275"/>
          <a:ext cx="6373814" cy="575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8679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5049F9-38B5-4BC2-8F21-D55B5F8A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823428" cy="1997855"/>
          </a:xfrm>
        </p:spPr>
        <p:txBody>
          <a:bodyPr wrap="square" anchor="b">
            <a:normAutofit/>
          </a:bodyPr>
          <a:lstStyle/>
          <a:p>
            <a:r>
              <a:rPr lang="en-US" sz="6000" dirty="0"/>
              <a:t>Objectives?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77D66-FE14-46D1-B852-8BC0EF21D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To understand the basics of Bitcoin. </a:t>
            </a:r>
          </a:p>
          <a:p>
            <a:r>
              <a:rPr lang="en-US" sz="2400" dirty="0">
                <a:solidFill>
                  <a:schemeClr val="tx1"/>
                </a:solidFill>
              </a:rPr>
              <a:t>Recognize what has been driving the increased popularity of digital currency. </a:t>
            </a:r>
            <a:endParaRPr lang="en-US" sz="2400" dirty="0">
              <a:solidFill>
                <a:schemeClr val="tx1"/>
              </a:solidFill>
              <a:ea typeface="Source Sans Pr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76A27-0CE3-4A55-AC9A-CCFAD2EDC5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61" r="27089" b="-1"/>
          <a:stretch/>
        </p:blipFill>
        <p:spPr>
          <a:xfrm>
            <a:off x="5588000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83B29DA-9BB8-4BA8-B8E1-8C2B54407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D02496F8-166D-469A-8040-08608013B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23E648A7-A02A-4DC7-9FEC-489F1BA6F7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EF573B1-38BC-4C7B-894C-BE3864A0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647A77D8-817B-4A9F-86AA-FE781E81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9B7205-F22F-4795-9B5D-52508CA32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781" y="6401096"/>
            <a:ext cx="1216287" cy="2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E7D58B-46EC-43F9-A37F-2F1B9FC6D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5" cy="1997855"/>
          </a:xfrm>
        </p:spPr>
        <p:txBody>
          <a:bodyPr wrap="square" anchor="b">
            <a:normAutofit/>
          </a:bodyPr>
          <a:lstStyle/>
          <a:p>
            <a:r>
              <a:rPr lang="en-US" dirty="0"/>
              <a:t>Cryptocurrency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3E46E-E5AC-47F9-BFA1-A4832DD92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5437187" cy="341551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As you hear each term, fill in the definition on the “Cryptocurrency Vocabulary” worksheet. </a:t>
            </a: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FF4197CE-9E02-46F4-89CD-4194F70D2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045" y="549275"/>
            <a:ext cx="4377181" cy="5759450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4160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B056A-F2C8-4B56-9900-2EB606C31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251254"/>
            <a:ext cx="11780109" cy="1332000"/>
          </a:xfrm>
        </p:spPr>
        <p:txBody>
          <a:bodyPr>
            <a:normAutofit fontScale="90000"/>
          </a:bodyPr>
          <a:lstStyle/>
          <a:p>
            <a:r>
              <a:rPr lang="en-US" dirty="0"/>
              <a:t>Let’s start with an overview of how Bitcoin works…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0817A-524D-4625-8505-090371CFE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30" y="1458097"/>
            <a:ext cx="11221007" cy="5148649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FFFFFF">
                  <a:alpha val="60000"/>
                </a:srgbClr>
              </a:solidFill>
              <a:latin typeface="Source Sans Pro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  <a:hlinkClick r:id="rId3"/>
              </a:rPr>
              <a:t>https://youtu.be/kubGCSj5y3k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nline Media 3" title="Bitcoin: How Cryptocurrencies Work">
            <a:hlinkClick r:id="" action="ppaction://media"/>
            <a:extLst>
              <a:ext uri="{FF2B5EF4-FFF2-40B4-BE49-F238E27FC236}">
                <a16:creationId xmlns:a16="http://schemas.microsoft.com/office/drawing/2014/main" id="{9E36ADE4-2A91-42E7-B586-48D9E4E964B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96641" y="1458097"/>
            <a:ext cx="6667983" cy="3767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76E62E-858D-4F2A-AFAC-E973817EB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5781" y="6401096"/>
            <a:ext cx="1216287" cy="2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853198-DCD0-48AB-ACD6-E51A89041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647" y="-148367"/>
            <a:ext cx="3565524" cy="3034657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What is Bitcoin?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27C157-271F-4FA0-8F72-0CD295869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78" y="549275"/>
            <a:ext cx="6279059" cy="5761037"/>
          </a:xfrm>
          <a:custGeom>
            <a:avLst/>
            <a:gdLst/>
            <a:ahLst/>
            <a:cxnLst/>
            <a:rect l="l" t="t" r="r" b="b"/>
            <a:pathLst>
              <a:path w="6973888" h="5761037">
                <a:moveTo>
                  <a:pt x="0" y="0"/>
                </a:moveTo>
                <a:lnTo>
                  <a:pt x="6973888" y="0"/>
                </a:lnTo>
                <a:lnTo>
                  <a:pt x="6973888" y="5761037"/>
                </a:lnTo>
                <a:lnTo>
                  <a:pt x="0" y="5761037"/>
                </a:lnTo>
                <a:close/>
              </a:path>
            </a:pathLst>
          </a:cu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61B0F92C-925A-4D2E-839E-EB381378C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95000" y="4960218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3FCDC-EAE5-44D1-A943-5F189C096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9622" y="3014981"/>
            <a:ext cx="3565525" cy="2289419"/>
          </a:xfrm>
        </p:spPr>
        <p:txBody>
          <a:bodyPr vert="horz" wrap="square" lIns="0" tIns="0" rIns="0" bIns="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“Explain Bitcoin Like I’m 5”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hlinkClick r:id="rId3"/>
              </a:rPr>
              <a:t>https://www.freecodecamp.org/news/explain-bitcoin-like-im-five-73b4257ac833/</a:t>
            </a:r>
            <a:r>
              <a:rPr lang="en-US" b="1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0D7913-2558-4E9E-8093-31BDC58C772C}"/>
              </a:ext>
            </a:extLst>
          </p:cNvPr>
          <p:cNvSpPr txBox="1"/>
          <p:nvPr/>
        </p:nvSpPr>
        <p:spPr>
          <a:xfrm>
            <a:off x="2160802" y="2472855"/>
            <a:ext cx="437405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Read the linked article. As you’re reading, think about what problem Bitcoin encountered and how they solved this problem. We’ll talk about it on the following slide. 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66EB4D-23A7-48CC-BB7B-2CB7AA93E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7620" y="6458700"/>
            <a:ext cx="1213209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3A5194-7C01-46AF-AD59-383D15303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5053"/>
            <a:ext cx="12192000" cy="1005205"/>
          </a:xfrm>
        </p:spPr>
        <p:txBody>
          <a:bodyPr vert="horz" wrap="square" lIns="0" tIns="0" rIns="0" bIns="0" rtlCol="0" anchor="b" anchorCtr="0">
            <a:noAutofit/>
          </a:bodyPr>
          <a:lstStyle/>
          <a:p>
            <a:pPr algn="ctr"/>
            <a:r>
              <a:rPr lang="en-US" sz="7200" kern="1200" dirty="0">
                <a:latin typeface="+mj-lt"/>
                <a:ea typeface="+mj-ea"/>
                <a:cs typeface="+mj-cs"/>
              </a:rPr>
              <a:t>Stop and Discuss: Bitcoins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C97FB-DB32-464D-B2CB-768FB2FD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41" y="1721240"/>
            <a:ext cx="5546266" cy="4263000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latin typeface="+mn-lt"/>
                <a:ea typeface="+mn-ea"/>
                <a:cs typeface="+mn-cs"/>
              </a:rPr>
              <a:t>After reading the article, “Explain Bitcoin Like I’m Five,” discuss the following questions. </a:t>
            </a:r>
            <a:endParaRPr lang="en-US" sz="2400" dirty="0"/>
          </a:p>
          <a:p>
            <a:r>
              <a:rPr lang="en-US" sz="2400" kern="1200" dirty="0">
                <a:latin typeface="+mn-lt"/>
                <a:ea typeface="+mn-ea"/>
                <a:cs typeface="+mn-cs"/>
              </a:rPr>
              <a:t>What is the difference between physical “apples” and digital “apples?”</a:t>
            </a:r>
          </a:p>
          <a:p>
            <a:r>
              <a:rPr lang="en-US" sz="2400" dirty="0"/>
              <a:t>What is the problem with digital assets? </a:t>
            </a:r>
          </a:p>
          <a:p>
            <a:r>
              <a:rPr lang="en-US" sz="2400" kern="1200" dirty="0">
                <a:latin typeface="+mn-lt"/>
                <a:ea typeface="+mn-ea"/>
                <a:cs typeface="+mn-cs"/>
              </a:rPr>
              <a:t>How did Bitcoin solve this problem?</a:t>
            </a:r>
          </a:p>
          <a:p>
            <a:endParaRPr lang="en-US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26D962-71AB-4C0A-BEB4-2642D11B60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451"/>
          <a:stretch/>
        </p:blipFill>
        <p:spPr>
          <a:xfrm>
            <a:off x="5891706" y="2103204"/>
            <a:ext cx="6072011" cy="3415519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53658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F11AC-B32A-4158-8725-EADE6B82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00" y="227714"/>
            <a:ext cx="11091600" cy="1332000"/>
          </a:xfrm>
        </p:spPr>
        <p:txBody>
          <a:bodyPr/>
          <a:lstStyle/>
          <a:p>
            <a:pPr algn="ctr"/>
            <a:r>
              <a:rPr lang="en-US" b="1" dirty="0"/>
              <a:t>Blockchains Explained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F7675F-35E4-42B1-831F-64E164FD6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175" y="1219202"/>
            <a:ext cx="3942496" cy="5173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“Ledger” the previous article mentioned is now known as a “Blockchain.” This is the built-in structure that allows a digital currency to exist without fraud in the system. </a:t>
            </a:r>
          </a:p>
          <a:p>
            <a:pPr marL="0" indent="0">
              <a:buNone/>
            </a:pPr>
            <a:r>
              <a:rPr lang="en-US" sz="2400" dirty="0"/>
              <a:t>Watch this video to better understand how Blockchains work.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AD477C-5B50-4863-A3DF-EAE7AE5DE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035" y="6499340"/>
            <a:ext cx="1213209" cy="280440"/>
          </a:xfrm>
          <a:prstGeom prst="rect">
            <a:avLst/>
          </a:prstGeom>
        </p:spPr>
      </p:pic>
      <p:pic>
        <p:nvPicPr>
          <p:cNvPr id="5" name="Online Media 4" title="How Cryptocurrency Works | NYT">
            <a:hlinkClick r:id="" action="ppaction://media"/>
            <a:extLst>
              <a:ext uri="{FF2B5EF4-FFF2-40B4-BE49-F238E27FC236}">
                <a16:creationId xmlns:a16="http://schemas.microsoft.com/office/drawing/2014/main" id="{4F4DDF78-D343-45F7-9DC9-A97A319872E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85699" y="1318054"/>
            <a:ext cx="7367403" cy="4162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B4B031-0041-459A-B75C-0E1F8E54F869}"/>
              </a:ext>
            </a:extLst>
          </p:cNvPr>
          <p:cNvSpPr txBox="1"/>
          <p:nvPr/>
        </p:nvSpPr>
        <p:spPr>
          <a:xfrm>
            <a:off x="5988907" y="5353942"/>
            <a:ext cx="513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en-US" dirty="0">
              <a:hlinkClick r:id="rId5"/>
            </a:endParaRP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https://www.youtube.com/watch?v=0B3sccDYwuI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072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0C505-CCB7-491E-89E7-AA43EFA52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" y="619873"/>
            <a:ext cx="12084795" cy="742049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b="1" dirty="0"/>
              <a:t>Stop and Discuss: Blockchains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2D4ED5-DC78-4C88-97AA-483206C53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70793" y="0"/>
            <a:ext cx="1468514" cy="1521012"/>
            <a:chOff x="5236793" y="2432482"/>
            <a:chExt cx="1468514" cy="1521012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0DE0B65A-4839-40B2-BA92-1464FEADBA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463135" y="2432482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2A0A68-39DD-4DA7-BAD5-63B9C13987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36793" y="2566400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1A69E50-7E10-45C3-B4F2-19DBA77484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765469" y="2876944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D166A8AB-8924-421C-BCED-B54DBC405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77897" y="549718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284AE-A40C-402D-8994-3C342687B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84" y="1745924"/>
            <a:ext cx="3933020" cy="487362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1. How do blockchains protect digital assets from fraud, theft, or duplication? </a:t>
            </a:r>
          </a:p>
          <a:p>
            <a:pPr marL="0" indent="0">
              <a:buNone/>
            </a:pPr>
            <a:r>
              <a:rPr lang="en-US" dirty="0"/>
              <a:t>2. When they say a blockchain is “decentralized,” what does that mean? </a:t>
            </a:r>
          </a:p>
          <a:p>
            <a:pPr marL="0" indent="0">
              <a:buNone/>
            </a:pPr>
            <a:r>
              <a:rPr lang="en-US" dirty="0"/>
              <a:t>3. How does the decentralized nature of the blockchain make it more secure? </a:t>
            </a:r>
          </a:p>
          <a:p>
            <a:pPr marL="0" indent="0">
              <a:buNone/>
            </a:pPr>
            <a:r>
              <a:rPr lang="en-US" sz="2000" kern="1200" dirty="0">
                <a:latin typeface="+mn-lt"/>
                <a:ea typeface="+mn-ea"/>
                <a:cs typeface="+mn-cs"/>
              </a:rPr>
              <a:t>4. How does Blockchain technology protect each crypto market?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7A9B8-8970-4467-922A-4F85FBEB7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155" y="2043855"/>
            <a:ext cx="7098999" cy="3460761"/>
          </a:xfrm>
          <a:custGeom>
            <a:avLst/>
            <a:gdLst/>
            <a:ahLst/>
            <a:cxnLst/>
            <a:rect l="l" t="t" r="r" b="b"/>
            <a:pathLst>
              <a:path w="7090237" h="5759451">
                <a:moveTo>
                  <a:pt x="0" y="0"/>
                </a:moveTo>
                <a:lnTo>
                  <a:pt x="7090237" y="0"/>
                </a:lnTo>
                <a:lnTo>
                  <a:pt x="7090237" y="5759451"/>
                </a:lnTo>
                <a:lnTo>
                  <a:pt x="0" y="57594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6269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F7DC62-182B-4946-B5C1-66FC7E0F4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765"/>
            <a:ext cx="12192000" cy="1013755"/>
          </a:xfrm>
        </p:spPr>
        <p:txBody>
          <a:bodyPr wrap="square" anchor="b">
            <a:normAutofit/>
          </a:bodyPr>
          <a:lstStyle/>
          <a:p>
            <a:pPr algn="ctr"/>
            <a:r>
              <a:rPr lang="en-US" sz="5400" b="1" dirty="0"/>
              <a:t>Buying Bitcoin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2D4ED5-DC78-4C88-97AA-483206C53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70793" y="0"/>
            <a:ext cx="1468514" cy="1521012"/>
            <a:chOff x="5236793" y="2432482"/>
            <a:chExt cx="1468514" cy="1521012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0DE0B65A-4839-40B2-BA92-1464FEADBA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463135" y="2432482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842A0A68-39DD-4DA7-BAD5-63B9C13987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36793" y="2566400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1A69E50-7E10-45C3-B4F2-19DBA77484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765469" y="2876944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D166A8AB-8924-421C-BCED-B54DBC405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77897" y="5497189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28C0C-9611-48BC-BF46-481B1357E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32" y="1721240"/>
            <a:ext cx="5471565" cy="4827841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Many people now associate crypto with stocks, even though they are completely different. We’ll get into their differences later – for now let’s focus on this one difference – Buying Bitcoin.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Unlike stocks, cryptocurrencies can be bought on platforms such as PayPal, </a:t>
            </a:r>
            <a:r>
              <a:rPr lang="en-US" dirty="0" err="1">
                <a:solidFill>
                  <a:srgbClr val="FFFFFF"/>
                </a:solidFill>
              </a:rPr>
              <a:t>CashApp</a:t>
            </a:r>
            <a:r>
              <a:rPr lang="en-US" dirty="0">
                <a:solidFill>
                  <a:srgbClr val="FFFFFF"/>
                </a:solidFill>
              </a:rPr>
              <a:t>, or Robin Hood. Let’s see what happens when we buy Bitcoin through PayPal. </a:t>
            </a:r>
            <a:endParaRPr lang="en-US" dirty="0">
              <a:ea typeface="Source Sans Pro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We opened our PayPal account on our desktop, right next to the send and request buttons there was a Crypto button. We selected it. </a:t>
            </a:r>
            <a:endParaRPr lang="en-US" dirty="0">
              <a:ea typeface="Source Sans Pro"/>
            </a:endParaRPr>
          </a:p>
          <a:p>
            <a:pPr marL="0" indent="0">
              <a:buNone/>
            </a:pPr>
            <a:r>
              <a:rPr lang="en-US" dirty="0"/>
              <a:t>The same can be done on the app.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74B6519-5C94-4337-878A-AEB2ADAE2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131" y="1912412"/>
            <a:ext cx="4026610" cy="1901868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A8DC362-6B04-471D-BF61-FF524435382A}"/>
              </a:ext>
            </a:extLst>
          </p:cNvPr>
          <p:cNvCxnSpPr>
            <a:cxnSpLocks/>
          </p:cNvCxnSpPr>
          <p:nvPr/>
        </p:nvCxnSpPr>
        <p:spPr>
          <a:xfrm flipV="1">
            <a:off x="6178378" y="3572741"/>
            <a:ext cx="3099058" cy="20125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D8D76AF6-A446-4F94-A1A7-7BC63FA0E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552" y="6405812"/>
            <a:ext cx="1213209" cy="2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72869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AnalogousFromDarkSeedLeftStep">
      <a:dk1>
        <a:srgbClr val="000000"/>
      </a:dk1>
      <a:lt1>
        <a:srgbClr val="FFFFFF"/>
      </a:lt1>
      <a:dk2>
        <a:srgbClr val="223A3D"/>
      </a:dk2>
      <a:lt2>
        <a:srgbClr val="E8E3E2"/>
      </a:lt2>
      <a:accent1>
        <a:srgbClr val="22B0C2"/>
      </a:accent1>
      <a:accent2>
        <a:srgbClr val="14B785"/>
      </a:accent2>
      <a:accent3>
        <a:srgbClr val="21B94B"/>
      </a:accent3>
      <a:accent4>
        <a:srgbClr val="2BB814"/>
      </a:accent4>
      <a:accent5>
        <a:srgbClr val="70B11F"/>
      </a:accent5>
      <a:accent6>
        <a:srgbClr val="A3A712"/>
      </a:accent6>
      <a:hlink>
        <a:srgbClr val="559030"/>
      </a:hlink>
      <a:folHlink>
        <a:srgbClr val="7F7F7F"/>
      </a:folHlink>
    </a:clrScheme>
    <a:fontScheme name="Float">
      <a:majorFont>
        <a:latin typeface="Sitka Heading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14BA2AE7EFD34A9C0B6410CB86F0AF" ma:contentTypeVersion="18" ma:contentTypeDescription="Create a new document." ma:contentTypeScope="" ma:versionID="13f89c89facd75f8395265018d4358f4">
  <xsd:schema xmlns:xsd="http://www.w3.org/2001/XMLSchema" xmlns:xs="http://www.w3.org/2001/XMLSchema" xmlns:p="http://schemas.microsoft.com/office/2006/metadata/properties" xmlns:ns2="dc809939-901c-4e44-b75a-4ed6930e9425" xmlns:ns3="54ea286b-6133-493e-862c-ac240d2b25ff" targetNamespace="http://schemas.microsoft.com/office/2006/metadata/properties" ma:root="true" ma:fieldsID="581aacb04528b0042f3949ee2685f352" ns2:_="" ns3:_="">
    <xsd:import namespace="dc809939-901c-4e44-b75a-4ed6930e9425"/>
    <xsd:import namespace="54ea286b-6133-493e-862c-ac240d2b25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809939-901c-4e44-b75a-4ed6930e94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13756ff-49a0-4149-ba65-c287ad8cbf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ea286b-6133-493e-862c-ac240d2b25f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88aa5a7e-b3da-4d81-9ba2-0a76b6fdb26d}" ma:internalName="TaxCatchAll" ma:showField="CatchAllData" ma:web="54ea286b-6133-493e-862c-ac240d2b25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c809939-901c-4e44-b75a-4ed6930e9425">
      <Terms xmlns="http://schemas.microsoft.com/office/infopath/2007/PartnerControls"/>
    </lcf76f155ced4ddcb4097134ff3c332f>
    <TaxCatchAll xmlns="54ea286b-6133-493e-862c-ac240d2b25ff" xsi:nil="true"/>
  </documentManagement>
</p:properties>
</file>

<file path=customXml/itemProps1.xml><?xml version="1.0" encoding="utf-8"?>
<ds:datastoreItem xmlns:ds="http://schemas.openxmlformats.org/officeDocument/2006/customXml" ds:itemID="{A7F546C1-9E45-443E-812F-29EC87AF0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45082D-CF7B-4F39-B477-08BA250509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809939-901c-4e44-b75a-4ed6930e9425"/>
    <ds:schemaRef ds:uri="54ea286b-6133-493e-862c-ac240d2b25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D880445-B111-4CE5-9FC8-3A7C568D38E2}">
  <ds:schemaRefs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54ea286b-6133-493e-862c-ac240d2b25ff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dc809939-901c-4e44-b75a-4ed6930e9425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25824</TotalTime>
  <Words>833</Words>
  <Application>Microsoft Office PowerPoint</Application>
  <PresentationFormat>Widescreen</PresentationFormat>
  <Paragraphs>69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Angsana New</vt:lpstr>
      <vt:lpstr>Arial</vt:lpstr>
      <vt:lpstr>Calibri Light</vt:lpstr>
      <vt:lpstr>Sitka Heading</vt:lpstr>
      <vt:lpstr>Source Sans Pro</vt:lpstr>
      <vt:lpstr>3DFloatVTI</vt:lpstr>
      <vt:lpstr>The Basics  of Bitcoin</vt:lpstr>
      <vt:lpstr>Objectives? </vt:lpstr>
      <vt:lpstr>Cryptocurrency Vocabulary</vt:lpstr>
      <vt:lpstr>Let’s start with an overview of how Bitcoin works…</vt:lpstr>
      <vt:lpstr>What is Bitcoin? </vt:lpstr>
      <vt:lpstr>Stop and Discuss: Bitcoins</vt:lpstr>
      <vt:lpstr>Blockchains Explained</vt:lpstr>
      <vt:lpstr>Stop and Discuss: Blockchains</vt:lpstr>
      <vt:lpstr>Buying Bitcoin</vt:lpstr>
      <vt:lpstr>Buying Bitcoin</vt:lpstr>
      <vt:lpstr>Buying Bitcoin</vt:lpstr>
      <vt:lpstr>Buying Bitcoin</vt:lpstr>
      <vt:lpstr>Buying Bitcoin</vt:lpstr>
      <vt:lpstr>Buying Bitcoin</vt:lpstr>
      <vt:lpstr>Buying Bitcoin</vt:lpstr>
      <vt:lpstr>Cryptocurrency vs. Stocks</vt:lpstr>
      <vt:lpstr>What was the first item purchased using Bitcoin? </vt:lpstr>
      <vt:lpstr>The first items purchased using Bitcoin was… </vt:lpstr>
      <vt:lpstr>Additional Information or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Dana Eaton</cp:lastModifiedBy>
  <cp:revision>5</cp:revision>
  <dcterms:created xsi:type="dcterms:W3CDTF">2021-06-17T16:28:54Z</dcterms:created>
  <dcterms:modified xsi:type="dcterms:W3CDTF">2025-04-15T16:17:34Z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0x0101007714BA2AE7EFD34A9C0B6410CB86F0AF</vt:lpwstr>
  </property>
  <property fmtid="{D5CDD505-2E9C-101B-9397-08002B2CF9AE}" pid="3" name="MediaServiceImageTags">
    <vt:lpwstr/>
  </property>
</Properties>
</file>