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6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8FB34-511E-44E6-924A-35E929AD3BF4}" v="6" dt="2024-05-16T20:20:55.207"/>
    <p1510:client id="{51BD2131-86A8-4598-B1F5-2F3D06ADE07D}" v="20" dt="2024-05-16T20:01:54.6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 Mullady" userId="9ee3eb7d-2b27-48a9-886d-d3a15ae2f35a" providerId="ADAL" clId="{3A18FB34-511E-44E6-924A-35E929AD3BF4}"/>
    <pc:docChg chg="undo custSel addSld modSld">
      <pc:chgData name="Kristin Mullady" userId="9ee3eb7d-2b27-48a9-886d-d3a15ae2f35a" providerId="ADAL" clId="{3A18FB34-511E-44E6-924A-35E929AD3BF4}" dt="2024-05-16T20:21:08.706" v="1049" actId="255"/>
      <pc:docMkLst>
        <pc:docMk/>
      </pc:docMkLst>
      <pc:sldChg chg="addSp delSp modSp mod setBg addAnim">
        <pc:chgData name="Kristin Mullady" userId="9ee3eb7d-2b27-48a9-886d-d3a15ae2f35a" providerId="ADAL" clId="{3A18FB34-511E-44E6-924A-35E929AD3BF4}" dt="2024-05-16T20:15:10.309" v="432" actId="1076"/>
        <pc:sldMkLst>
          <pc:docMk/>
          <pc:sldMk cId="109857222" sldId="256"/>
        </pc:sldMkLst>
        <pc:spChg chg="mod">
          <ac:chgData name="Kristin Mullady" userId="9ee3eb7d-2b27-48a9-886d-d3a15ae2f35a" providerId="ADAL" clId="{3A18FB34-511E-44E6-924A-35E929AD3BF4}" dt="2024-05-16T20:15:10.309" v="432" actId="1076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Kristin Mullady" userId="9ee3eb7d-2b27-48a9-886d-d3a15ae2f35a" providerId="ADAL" clId="{3A18FB34-511E-44E6-924A-35E929AD3BF4}" dt="2024-05-16T20:07:06.542" v="31" actId="478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Kristin Mullady" userId="9ee3eb7d-2b27-48a9-886d-d3a15ae2f35a" providerId="ADAL" clId="{3A18FB34-511E-44E6-924A-35E929AD3BF4}" dt="2024-05-16T20:13:35.061" v="417" actId="26606"/>
          <ac:spMkLst>
            <pc:docMk/>
            <pc:sldMk cId="109857222" sldId="256"/>
            <ac:spMk id="11" creationId="{A3363022-C969-41E9-8EB2-E4C94908C1FA}"/>
          </ac:spMkLst>
        </pc:spChg>
        <pc:spChg chg="add del">
          <ac:chgData name="Kristin Mullady" userId="9ee3eb7d-2b27-48a9-886d-d3a15ae2f35a" providerId="ADAL" clId="{3A18FB34-511E-44E6-924A-35E929AD3BF4}" dt="2024-05-16T20:13:35.061" v="417" actId="26606"/>
          <ac:spMkLst>
            <pc:docMk/>
            <pc:sldMk cId="109857222" sldId="256"/>
            <ac:spMk id="13" creationId="{8D1AD6B3-BE88-4CEB-BA17-790657CC4729}"/>
          </ac:spMkLst>
        </pc:spChg>
        <pc:spChg chg="add del">
          <ac:chgData name="Kristin Mullady" userId="9ee3eb7d-2b27-48a9-886d-d3a15ae2f35a" providerId="ADAL" clId="{3A18FB34-511E-44E6-924A-35E929AD3BF4}" dt="2024-05-16T20:13:35.061" v="416" actId="26606"/>
          <ac:spMkLst>
            <pc:docMk/>
            <pc:sldMk cId="109857222" sldId="256"/>
            <ac:spMk id="23" creationId="{932495F0-C5CB-4823-AE70-EED61EBAB1BD}"/>
          </ac:spMkLst>
        </pc:spChg>
        <pc:spChg chg="add del">
          <ac:chgData name="Kristin Mullady" userId="9ee3eb7d-2b27-48a9-886d-d3a15ae2f35a" providerId="ADAL" clId="{3A18FB34-511E-44E6-924A-35E929AD3BF4}" dt="2024-05-16T20:13:35.061" v="416" actId="26606"/>
          <ac:spMkLst>
            <pc:docMk/>
            <pc:sldMk cId="109857222" sldId="256"/>
            <ac:spMk id="25" creationId="{CB8B9C25-D80D-48EC-B83A-231219A80C3F}"/>
          </ac:spMkLst>
        </pc:spChg>
        <pc:spChg chg="add del">
          <ac:chgData name="Kristin Mullady" userId="9ee3eb7d-2b27-48a9-886d-d3a15ae2f35a" providerId="ADAL" clId="{3A18FB34-511E-44E6-924A-35E929AD3BF4}" dt="2024-05-16T20:13:35.061" v="416" actId="26606"/>
          <ac:spMkLst>
            <pc:docMk/>
            <pc:sldMk cId="109857222" sldId="256"/>
            <ac:spMk id="27" creationId="{601CC70B-8875-45A1-8AFD-7D546E3C0C16}"/>
          </ac:spMkLst>
        </pc:spChg>
        <pc:spChg chg="add">
          <ac:chgData name="Kristin Mullady" userId="9ee3eb7d-2b27-48a9-886d-d3a15ae2f35a" providerId="ADAL" clId="{3A18FB34-511E-44E6-924A-35E929AD3BF4}" dt="2024-05-16T20:13:35.061" v="417" actId="26606"/>
          <ac:spMkLst>
            <pc:docMk/>
            <pc:sldMk cId="109857222" sldId="256"/>
            <ac:spMk id="29" creationId="{B51F6560-D61C-400F-B71A-3FDEBF451B22}"/>
          </ac:spMkLst>
        </pc:spChg>
        <pc:grpChg chg="add del">
          <ac:chgData name="Kristin Mullady" userId="9ee3eb7d-2b27-48a9-886d-d3a15ae2f35a" providerId="ADAL" clId="{3A18FB34-511E-44E6-924A-35E929AD3BF4}" dt="2024-05-16T20:13:35.061" v="417" actId="26606"/>
          <ac:grpSpMkLst>
            <pc:docMk/>
            <pc:sldMk cId="109857222" sldId="256"/>
            <ac:grpSpMk id="15" creationId="{89D1390B-7E13-4B4F-9CB2-391063412E54}"/>
          </ac:grpSpMkLst>
        </pc:grpChg>
        <pc:grpChg chg="add">
          <ac:chgData name="Kristin Mullady" userId="9ee3eb7d-2b27-48a9-886d-d3a15ae2f35a" providerId="ADAL" clId="{3A18FB34-511E-44E6-924A-35E929AD3BF4}" dt="2024-05-16T20:13:35.061" v="417" actId="26606"/>
          <ac:grpSpMkLst>
            <pc:docMk/>
            <pc:sldMk cId="109857222" sldId="256"/>
            <ac:grpSpMk id="30" creationId="{F938B951-7EFC-40A2-B198-E73D39DFB3FC}"/>
          </ac:grpSpMkLst>
        </pc:grpChg>
        <pc:picChg chg="add mod">
          <ac:chgData name="Kristin Mullady" userId="9ee3eb7d-2b27-48a9-886d-d3a15ae2f35a" providerId="ADAL" clId="{3A18FB34-511E-44E6-924A-35E929AD3BF4}" dt="2024-05-16T20:13:55.717" v="422" actId="1076"/>
          <ac:picMkLst>
            <pc:docMk/>
            <pc:sldMk cId="109857222" sldId="256"/>
            <ac:picMk id="4" creationId="{44A9ED4F-2832-02F7-A41A-75C4F429CAC8}"/>
          </ac:picMkLst>
        </pc:picChg>
        <pc:picChg chg="add mod ord">
          <ac:chgData name="Kristin Mullady" userId="9ee3eb7d-2b27-48a9-886d-d3a15ae2f35a" providerId="ADAL" clId="{3A18FB34-511E-44E6-924A-35E929AD3BF4}" dt="2024-05-16T20:14:20.296" v="426" actId="1076"/>
          <ac:picMkLst>
            <pc:docMk/>
            <pc:sldMk cId="109857222" sldId="256"/>
            <ac:picMk id="8" creationId="{B44F7623-4A03-8648-4A02-B25F42335ABF}"/>
          </ac:picMkLst>
        </pc:picChg>
      </pc:sldChg>
      <pc:sldChg chg="addSp delSp modSp new mod setBg">
        <pc:chgData name="Kristin Mullady" userId="9ee3eb7d-2b27-48a9-886d-d3a15ae2f35a" providerId="ADAL" clId="{3A18FB34-511E-44E6-924A-35E929AD3BF4}" dt="2024-05-16T20:08:30.276" v="38" actId="27636"/>
        <pc:sldMkLst>
          <pc:docMk/>
          <pc:sldMk cId="2273091953" sldId="257"/>
        </pc:sldMkLst>
        <pc:spChg chg="del mod">
          <ac:chgData name="Kristin Mullady" userId="9ee3eb7d-2b27-48a9-886d-d3a15ae2f35a" providerId="ADAL" clId="{3A18FB34-511E-44E6-924A-35E929AD3BF4}" dt="2024-05-16T20:08:19.406" v="35" actId="478"/>
          <ac:spMkLst>
            <pc:docMk/>
            <pc:sldMk cId="2273091953" sldId="257"/>
            <ac:spMk id="2" creationId="{C890CAC6-C22D-9B9D-381C-C6A87AA6DD5C}"/>
          </ac:spMkLst>
        </pc:spChg>
        <pc:spChg chg="mod">
          <ac:chgData name="Kristin Mullady" userId="9ee3eb7d-2b27-48a9-886d-d3a15ae2f35a" providerId="ADAL" clId="{3A18FB34-511E-44E6-924A-35E929AD3BF4}" dt="2024-05-16T20:08:30.276" v="38" actId="27636"/>
          <ac:spMkLst>
            <pc:docMk/>
            <pc:sldMk cId="2273091953" sldId="257"/>
            <ac:spMk id="3" creationId="{440AA82A-9022-FD70-B403-922D18719F8B}"/>
          </ac:spMkLst>
        </pc:spChg>
        <pc:picChg chg="add">
          <ac:chgData name="Kristin Mullady" userId="9ee3eb7d-2b27-48a9-886d-d3a15ae2f35a" providerId="ADAL" clId="{3A18FB34-511E-44E6-924A-35E929AD3BF4}" dt="2024-05-16T20:08:13.013" v="34" actId="26606"/>
          <ac:picMkLst>
            <pc:docMk/>
            <pc:sldMk cId="2273091953" sldId="257"/>
            <ac:picMk id="5" creationId="{3DAD0489-D65B-9082-2404-C8A27075B320}"/>
          </ac:picMkLst>
        </pc:picChg>
        <pc:cxnChg chg="add">
          <ac:chgData name="Kristin Mullady" userId="9ee3eb7d-2b27-48a9-886d-d3a15ae2f35a" providerId="ADAL" clId="{3A18FB34-511E-44E6-924A-35E929AD3BF4}" dt="2024-05-16T20:08:13.013" v="34" actId="26606"/>
          <ac:cxnSpMkLst>
            <pc:docMk/>
            <pc:sldMk cId="2273091953" sldId="257"/>
            <ac:cxnSpMk id="9" creationId="{1503BFE4-729B-D9D0-C17B-501E6AF1127A}"/>
          </ac:cxnSpMkLst>
        </pc:cxnChg>
      </pc:sldChg>
      <pc:sldChg chg="addSp delSp modSp new mod setBg">
        <pc:chgData name="Kristin Mullady" userId="9ee3eb7d-2b27-48a9-886d-d3a15ae2f35a" providerId="ADAL" clId="{3A18FB34-511E-44E6-924A-35E929AD3BF4}" dt="2024-05-16T20:19:49.827" v="1038" actId="26606"/>
        <pc:sldMkLst>
          <pc:docMk/>
          <pc:sldMk cId="3017366073" sldId="258"/>
        </pc:sldMkLst>
        <pc:spChg chg="mod">
          <ac:chgData name="Kristin Mullady" userId="9ee3eb7d-2b27-48a9-886d-d3a15ae2f35a" providerId="ADAL" clId="{3A18FB34-511E-44E6-924A-35E929AD3BF4}" dt="2024-05-16T20:19:49.827" v="1038" actId="26606"/>
          <ac:spMkLst>
            <pc:docMk/>
            <pc:sldMk cId="3017366073" sldId="258"/>
            <ac:spMk id="2" creationId="{EEB3723A-4262-D9DC-2A44-206614227ED3}"/>
          </ac:spMkLst>
        </pc:spChg>
        <pc:spChg chg="mod">
          <ac:chgData name="Kristin Mullady" userId="9ee3eb7d-2b27-48a9-886d-d3a15ae2f35a" providerId="ADAL" clId="{3A18FB34-511E-44E6-924A-35E929AD3BF4}" dt="2024-05-16T20:19:49.827" v="1038" actId="26606"/>
          <ac:spMkLst>
            <pc:docMk/>
            <pc:sldMk cId="3017366073" sldId="258"/>
            <ac:spMk id="3" creationId="{22A2DA14-4B6E-2830-AEF8-40CB449C57BB}"/>
          </ac:spMkLst>
        </pc:spChg>
        <pc:spChg chg="add del">
          <ac:chgData name="Kristin Mullady" userId="9ee3eb7d-2b27-48a9-886d-d3a15ae2f35a" providerId="ADAL" clId="{3A18FB34-511E-44E6-924A-35E929AD3BF4}" dt="2024-05-16T20:19:49.827" v="1038" actId="26606"/>
          <ac:spMkLst>
            <pc:docMk/>
            <pc:sldMk cId="3017366073" sldId="258"/>
            <ac:spMk id="9" creationId="{9F7D5CDA-D291-4307-BF55-1381FED29634}"/>
          </ac:spMkLst>
        </pc:spChg>
        <pc:spChg chg="add">
          <ac:chgData name="Kristin Mullady" userId="9ee3eb7d-2b27-48a9-886d-d3a15ae2f35a" providerId="ADAL" clId="{3A18FB34-511E-44E6-924A-35E929AD3BF4}" dt="2024-05-16T20:19:49.827" v="1038" actId="26606"/>
          <ac:spMkLst>
            <pc:docMk/>
            <pc:sldMk cId="3017366073" sldId="258"/>
            <ac:spMk id="14" creationId="{F13C74B1-5B17-4795-BED0-7140497B445A}"/>
          </ac:spMkLst>
        </pc:spChg>
        <pc:spChg chg="add">
          <ac:chgData name="Kristin Mullady" userId="9ee3eb7d-2b27-48a9-886d-d3a15ae2f35a" providerId="ADAL" clId="{3A18FB34-511E-44E6-924A-35E929AD3BF4}" dt="2024-05-16T20:19:49.827" v="1038" actId="26606"/>
          <ac:spMkLst>
            <pc:docMk/>
            <pc:sldMk cId="3017366073" sldId="258"/>
            <ac:spMk id="16" creationId="{D4974D33-8DC5-464E-8C6D-BE58F0669C17}"/>
          </ac:spMkLst>
        </pc:spChg>
        <pc:picChg chg="add mod">
          <ac:chgData name="Kristin Mullady" userId="9ee3eb7d-2b27-48a9-886d-d3a15ae2f35a" providerId="ADAL" clId="{3A18FB34-511E-44E6-924A-35E929AD3BF4}" dt="2024-05-16T20:19:49.827" v="1038" actId="26606"/>
          <ac:picMkLst>
            <pc:docMk/>
            <pc:sldMk cId="3017366073" sldId="258"/>
            <ac:picMk id="5" creationId="{5ED65364-59AA-1957-69CE-4A4E4CDFC026}"/>
          </ac:picMkLst>
        </pc:picChg>
      </pc:sldChg>
      <pc:sldChg chg="addSp delSp modSp new mod setBg modAnim">
        <pc:chgData name="Kristin Mullady" userId="9ee3eb7d-2b27-48a9-886d-d3a15ae2f35a" providerId="ADAL" clId="{3A18FB34-511E-44E6-924A-35E929AD3BF4}" dt="2024-05-16T20:20:21.062" v="1043" actId="26606"/>
        <pc:sldMkLst>
          <pc:docMk/>
          <pc:sldMk cId="3184101828" sldId="259"/>
        </pc:sldMkLst>
        <pc:spChg chg="mod">
          <ac:chgData name="Kristin Mullady" userId="9ee3eb7d-2b27-48a9-886d-d3a15ae2f35a" providerId="ADAL" clId="{3A18FB34-511E-44E6-924A-35E929AD3BF4}" dt="2024-05-16T20:20:21.062" v="1043" actId="26606"/>
          <ac:spMkLst>
            <pc:docMk/>
            <pc:sldMk cId="3184101828" sldId="259"/>
            <ac:spMk id="2" creationId="{75640D32-46EA-B972-682D-97B437CDE836}"/>
          </ac:spMkLst>
        </pc:spChg>
        <pc:spChg chg="del mod">
          <ac:chgData name="Kristin Mullady" userId="9ee3eb7d-2b27-48a9-886d-d3a15ae2f35a" providerId="ADAL" clId="{3A18FB34-511E-44E6-924A-35E929AD3BF4}" dt="2024-05-16T20:12:11.616" v="351"/>
          <ac:spMkLst>
            <pc:docMk/>
            <pc:sldMk cId="3184101828" sldId="259"/>
            <ac:spMk id="3" creationId="{C78AC9F8-F0B3-9D25-15A3-A3453057E5C2}"/>
          </ac:spMkLst>
        </pc:spChg>
        <pc:spChg chg="add del">
          <ac:chgData name="Kristin Mullady" userId="9ee3eb7d-2b27-48a9-886d-d3a15ae2f35a" providerId="ADAL" clId="{3A18FB34-511E-44E6-924A-35E929AD3BF4}" dt="2024-05-16T20:20:21.061" v="1042" actId="26606"/>
          <ac:spMkLst>
            <pc:docMk/>
            <pc:sldMk cId="3184101828" sldId="259"/>
            <ac:spMk id="9" creationId="{D4771268-CB57-404A-9271-370EB28F6090}"/>
          </ac:spMkLst>
        </pc:spChg>
        <pc:spChg chg="add">
          <ac:chgData name="Kristin Mullady" userId="9ee3eb7d-2b27-48a9-886d-d3a15ae2f35a" providerId="ADAL" clId="{3A18FB34-511E-44E6-924A-35E929AD3BF4}" dt="2024-05-16T20:20:21.062" v="1043" actId="26606"/>
          <ac:spMkLst>
            <pc:docMk/>
            <pc:sldMk cId="3184101828" sldId="259"/>
            <ac:spMk id="11" creationId="{1707FC24-6981-43D9-B525-C7832BA22463}"/>
          </ac:spMkLst>
        </pc:spChg>
        <pc:picChg chg="add mod">
          <ac:chgData name="Kristin Mullady" userId="9ee3eb7d-2b27-48a9-886d-d3a15ae2f35a" providerId="ADAL" clId="{3A18FB34-511E-44E6-924A-35E929AD3BF4}" dt="2024-05-16T20:20:21.062" v="1043" actId="26606"/>
          <ac:picMkLst>
            <pc:docMk/>
            <pc:sldMk cId="3184101828" sldId="259"/>
            <ac:picMk id="4" creationId="{BBD9B459-8D4A-C61F-176F-6AE4598DA88A}"/>
          </ac:picMkLst>
        </pc:picChg>
      </pc:sldChg>
      <pc:sldChg chg="addSp modSp new mod setBg addAnim">
        <pc:chgData name="Kristin Mullady" userId="9ee3eb7d-2b27-48a9-886d-d3a15ae2f35a" providerId="ADAL" clId="{3A18FB34-511E-44E6-924A-35E929AD3BF4}" dt="2024-05-16T20:21:08.706" v="1049" actId="255"/>
        <pc:sldMkLst>
          <pc:docMk/>
          <pc:sldMk cId="3584519253" sldId="260"/>
        </pc:sldMkLst>
        <pc:spChg chg="mod">
          <ac:chgData name="Kristin Mullady" userId="9ee3eb7d-2b27-48a9-886d-d3a15ae2f35a" providerId="ADAL" clId="{3A18FB34-511E-44E6-924A-35E929AD3BF4}" dt="2024-05-16T20:20:55.207" v="1048" actId="20577"/>
          <ac:spMkLst>
            <pc:docMk/>
            <pc:sldMk cId="3584519253" sldId="260"/>
            <ac:spMk id="2" creationId="{0F425C5B-8D12-19EF-5E0E-E2113467CE9F}"/>
          </ac:spMkLst>
        </pc:spChg>
        <pc:spChg chg="mod">
          <ac:chgData name="Kristin Mullady" userId="9ee3eb7d-2b27-48a9-886d-d3a15ae2f35a" providerId="ADAL" clId="{3A18FB34-511E-44E6-924A-35E929AD3BF4}" dt="2024-05-16T20:21:08.706" v="1049" actId="255"/>
          <ac:spMkLst>
            <pc:docMk/>
            <pc:sldMk cId="3584519253" sldId="260"/>
            <ac:spMk id="3" creationId="{454DFABE-965A-3B81-A732-78C078EFA367}"/>
          </ac:spMkLst>
        </pc:spChg>
        <pc:spChg chg="add">
          <ac:chgData name="Kristin Mullady" userId="9ee3eb7d-2b27-48a9-886d-d3a15ae2f35a" providerId="ADAL" clId="{3A18FB34-511E-44E6-924A-35E929AD3BF4}" dt="2024-05-16T20:20:27.611" v="1044" actId="26606"/>
          <ac:spMkLst>
            <pc:docMk/>
            <pc:sldMk cId="3584519253" sldId="260"/>
            <ac:spMk id="9" creationId="{C0763A76-9F1C-4FC5-82B7-DD475DA461B2}"/>
          </ac:spMkLst>
        </pc:spChg>
        <pc:spChg chg="add">
          <ac:chgData name="Kristin Mullady" userId="9ee3eb7d-2b27-48a9-886d-d3a15ae2f35a" providerId="ADAL" clId="{3A18FB34-511E-44E6-924A-35E929AD3BF4}" dt="2024-05-16T20:20:27.611" v="1044" actId="26606"/>
          <ac:spMkLst>
            <pc:docMk/>
            <pc:sldMk cId="3584519253" sldId="260"/>
            <ac:spMk id="11" creationId="{E81BF4F6-F2CF-4984-9D14-D6966D92F99F}"/>
          </ac:spMkLst>
        </pc:spChg>
        <pc:picChg chg="add">
          <ac:chgData name="Kristin Mullady" userId="9ee3eb7d-2b27-48a9-886d-d3a15ae2f35a" providerId="ADAL" clId="{3A18FB34-511E-44E6-924A-35E929AD3BF4}" dt="2024-05-16T20:20:27.611" v="1044" actId="26606"/>
          <ac:picMkLst>
            <pc:docMk/>
            <pc:sldMk cId="3584519253" sldId="260"/>
            <ac:picMk id="5" creationId="{C15AEFCE-27F5-B8D7-4100-3F94E0F88B3A}"/>
          </ac:picMkLst>
        </pc:picChg>
      </pc:sldChg>
    </pc:docChg>
  </pc:docChgLst>
  <pc:docChgLst>
    <pc:chgData name="Kristin Mullady" userId="S::kristinm@pnwfcu.org::9ee3eb7d-2b27-48a9-886d-d3a15ae2f35a" providerId="AD" clId="Web-{51BD2131-86A8-4598-B1F5-2F3D06ADE07D}"/>
    <pc:docChg chg="modSld">
      <pc:chgData name="Kristin Mullady" userId="S::kristinm@pnwfcu.org::9ee3eb7d-2b27-48a9-886d-d3a15ae2f35a" providerId="AD" clId="Web-{51BD2131-86A8-4598-B1F5-2F3D06ADE07D}" dt="2024-05-16T20:01:54.649" v="9" actId="20577"/>
      <pc:docMkLst>
        <pc:docMk/>
      </pc:docMkLst>
      <pc:sldChg chg="modSp">
        <pc:chgData name="Kristin Mullady" userId="S::kristinm@pnwfcu.org::9ee3eb7d-2b27-48a9-886d-d3a15ae2f35a" providerId="AD" clId="Web-{51BD2131-86A8-4598-B1F5-2F3D06ADE07D}" dt="2024-05-16T20:01:54.649" v="9" actId="20577"/>
        <pc:sldMkLst>
          <pc:docMk/>
          <pc:sldMk cId="109857222" sldId="256"/>
        </pc:sldMkLst>
        <pc:spChg chg="mod">
          <ac:chgData name="Kristin Mullady" userId="S::kristinm@pnwfcu.org::9ee3eb7d-2b27-48a9-886d-d3a15ae2f35a" providerId="AD" clId="Web-{51BD2131-86A8-4598-B1F5-2F3D06ADE07D}" dt="2024-05-16T20:01:54.649" v="9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clId="Web-{51BD2131-86A8-4598-B1F5-2F3D06ADE07D}"/>
    <pc:docChg chg="modSld">
      <pc:chgData name="" userId="" providerId="" clId="Web-{51BD2131-86A8-4598-B1F5-2F3D06ADE07D}" dt="2024-05-16T20:01:32.305" v="9" actId="20577"/>
      <pc:docMkLst>
        <pc:docMk/>
      </pc:docMkLst>
      <pc:sldChg chg="modSp">
        <pc:chgData name="" userId="" providerId="" clId="Web-{51BD2131-86A8-4598-B1F5-2F3D06ADE07D}" dt="2024-05-16T20:01:32.305" v="9" actId="20577"/>
        <pc:sldMkLst>
          <pc:docMk/>
          <pc:sldMk cId="109857222" sldId="256"/>
        </pc:sldMkLst>
        <pc:spChg chg="mod">
          <ac:chgData name="" userId="" providerId="" clId="Web-{51BD2131-86A8-4598-B1F5-2F3D06ADE07D}" dt="2024-05-16T20:01:32.305" v="9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qi7tIlEhMk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qi7tIlEhMk?feature=oembed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FA69AAE0-49D5-4C8B-8BA2-55898C00E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A799ED-FBCD-D7ED-1E25-9773B26A35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25" r="2" b="2"/>
          <a:stretch/>
        </p:blipFill>
        <p:spPr>
          <a:xfrm>
            <a:off x="-4" y="-4"/>
            <a:ext cx="7534640" cy="6857984"/>
          </a:xfrm>
          <a:custGeom>
            <a:avLst/>
            <a:gdLst/>
            <a:ahLst/>
            <a:cxnLst/>
            <a:rect l="l" t="t" r="r" b="b"/>
            <a:pathLst>
              <a:path w="7534640" h="6857984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447233" y="4124161"/>
                  <a:pt x="4350312" y="4197688"/>
                  <a:pt x="4483996" y="4348083"/>
                </a:cubicBezTo>
                <a:cubicBezTo>
                  <a:pt x="4644419" y="4344742"/>
                  <a:pt x="4627708" y="4598742"/>
                  <a:pt x="4788129" y="4561979"/>
                </a:cubicBezTo>
                <a:cubicBezTo>
                  <a:pt x="4754709" y="4678954"/>
                  <a:pt x="4641076" y="4618795"/>
                  <a:pt x="4600971" y="4705690"/>
                </a:cubicBezTo>
                <a:cubicBezTo>
                  <a:pt x="4684524" y="4779217"/>
                  <a:pt x="4844945" y="4725744"/>
                  <a:pt x="4871683" y="4879480"/>
                </a:cubicBezTo>
                <a:cubicBezTo>
                  <a:pt x="4838262" y="5039902"/>
                  <a:pt x="4945210" y="5019849"/>
                  <a:pt x="5032105" y="5029876"/>
                </a:cubicBezTo>
                <a:cubicBezTo>
                  <a:pt x="5239317" y="5049930"/>
                  <a:pt x="5439843" y="5063297"/>
                  <a:pt x="5643713" y="5096719"/>
                </a:cubicBezTo>
                <a:cubicBezTo>
                  <a:pt x="5693844" y="5106745"/>
                  <a:pt x="5810819" y="5083350"/>
                  <a:pt x="5800794" y="5186956"/>
                </a:cubicBezTo>
                <a:cubicBezTo>
                  <a:pt x="5790767" y="5270508"/>
                  <a:pt x="5700529" y="5240431"/>
                  <a:pt x="5643713" y="5243772"/>
                </a:cubicBezTo>
                <a:cubicBezTo>
                  <a:pt x="5329553" y="5283879"/>
                  <a:pt x="5012052" y="5220378"/>
                  <a:pt x="4701235" y="5223719"/>
                </a:cubicBezTo>
                <a:cubicBezTo>
                  <a:pt x="4664472" y="5223719"/>
                  <a:pt x="4657787" y="5334009"/>
                  <a:pt x="4577576" y="5297246"/>
                </a:cubicBezTo>
                <a:cubicBezTo>
                  <a:pt x="4788129" y="5397510"/>
                  <a:pt x="5767372" y="5424248"/>
                  <a:pt x="6094900" y="5477721"/>
                </a:cubicBezTo>
                <a:cubicBezTo>
                  <a:pt x="5754004" y="5858724"/>
                  <a:pt x="5429817" y="5628117"/>
                  <a:pt x="5159105" y="5842012"/>
                </a:cubicBezTo>
                <a:cubicBezTo>
                  <a:pt x="5159105" y="5842012"/>
                  <a:pt x="5212580" y="5842012"/>
                  <a:pt x="5443187" y="5912197"/>
                </a:cubicBezTo>
                <a:cubicBezTo>
                  <a:pt x="5627002" y="5969012"/>
                  <a:pt x="5536765" y="6049223"/>
                  <a:pt x="6001321" y="6202962"/>
                </a:cubicBezTo>
                <a:cubicBezTo>
                  <a:pt x="5824188" y="6253093"/>
                  <a:pt x="5593581" y="6156172"/>
                  <a:pt x="5506685" y="6416857"/>
                </a:cubicBezTo>
                <a:cubicBezTo>
                  <a:pt x="5643713" y="6463648"/>
                  <a:pt x="5807477" y="6420200"/>
                  <a:pt x="5904398" y="6543858"/>
                </a:cubicBezTo>
                <a:cubicBezTo>
                  <a:pt x="5934478" y="6580622"/>
                  <a:pt x="5964557" y="6604017"/>
                  <a:pt x="6001321" y="6624068"/>
                </a:cubicBezTo>
                <a:cubicBezTo>
                  <a:pt x="5984612" y="6630754"/>
                  <a:pt x="5964557" y="6637437"/>
                  <a:pt x="5951188" y="6644121"/>
                </a:cubicBezTo>
                <a:cubicBezTo>
                  <a:pt x="5977925" y="6667518"/>
                  <a:pt x="6663060" y="6794517"/>
                  <a:pt x="6836850" y="6797860"/>
                </a:cubicBezTo>
                <a:cubicBezTo>
                  <a:pt x="6761652" y="6822926"/>
                  <a:pt x="6636845" y="6844075"/>
                  <a:pt x="6553814" y="6856412"/>
                </a:cubicBezTo>
                <a:lnTo>
                  <a:pt x="6542822" y="6857984"/>
                </a:lnTo>
                <a:lnTo>
                  <a:pt x="0" y="6857984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3010" y="3862111"/>
            <a:ext cx="5505814" cy="1690409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US" sz="3700" b="1" dirty="0">
                <a:latin typeface="Arial" panose="020B0604020202020204" pitchFamily="34" charset="0"/>
                <a:cs typeface="Arial" panose="020B0604020202020204" pitchFamily="34" charset="0"/>
              </a:rPr>
              <a:t>Creating a Budget and Tracking Your Spending with Mobile Banking</a:t>
            </a:r>
          </a:p>
        </p:txBody>
      </p:sp>
      <p:pic>
        <p:nvPicPr>
          <p:cNvPr id="14" name="Picture 13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E9EF4718-ACE9-16A7-D343-4EB1F2F81F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176" y="5771509"/>
            <a:ext cx="2411481" cy="57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alculator and notepad">
            <a:extLst>
              <a:ext uri="{FF2B5EF4-FFF2-40B4-BE49-F238E27FC236}">
                <a16:creationId xmlns:a16="http://schemas.microsoft.com/office/drawing/2014/main" id="{3DAD0489-D65B-9082-2404-C8A27075B3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794" r="10068" b="-1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AA82A-9022-FD70-B403-922D18719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557" y="1019340"/>
            <a:ext cx="5444382" cy="5123044"/>
          </a:xfrm>
        </p:spPr>
        <p:txBody>
          <a:bodyPr>
            <a:normAutofit fontScale="92500"/>
          </a:bodyPr>
          <a:lstStyle/>
          <a:p>
            <a:pPr marL="0" indent="0" rtl="0">
              <a:buNone/>
            </a:pPr>
            <a:r>
              <a:rPr lang="en-US" dirty="0">
                <a:effectLst/>
              </a:rPr>
              <a:t>Would you like to better understand where your money goes each month and create a manageable budget? </a:t>
            </a:r>
            <a:r>
              <a:rPr lang="en-US" dirty="0"/>
              <a:t>A</a:t>
            </a:r>
            <a:r>
              <a:rPr lang="en-US" dirty="0">
                <a:effectLst/>
              </a:rPr>
              <a:t> Money Management tool makes it easy to track spending and view all your financial accounts on one screen.</a:t>
            </a:r>
            <a:endParaRPr lang="en-US" dirty="0"/>
          </a:p>
          <a:p>
            <a:pPr rtl="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See all your accounts in one place</a:t>
            </a:r>
            <a:endParaRPr lang="en-US" dirty="0"/>
          </a:p>
          <a:p>
            <a:pPr rtl="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Create a budget</a:t>
            </a:r>
            <a:endParaRPr lang="en-US" dirty="0"/>
          </a:p>
          <a:p>
            <a:pPr rtl="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Track your spending </a:t>
            </a:r>
            <a:endParaRPr lang="en-US" dirty="0"/>
          </a:p>
          <a:p>
            <a:pPr rtl="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Set and manage your goals</a:t>
            </a:r>
            <a:endParaRPr lang="en-US" dirty="0"/>
          </a:p>
          <a:p>
            <a:pPr rtl="0">
              <a:buFont typeface="Arial" panose="020B0604020202020204" pitchFamily="34" charset="0"/>
              <a:buChar char="•"/>
            </a:pPr>
            <a:r>
              <a:rPr lang="en-US" dirty="0"/>
              <a:t>Get transaction notifications 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7309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9F1FFA9-D672-408C-9220-ADEEC6ABD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B3723A-4262-D9DC-2A44-206614227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816095" cy="1938076"/>
          </a:xfrm>
        </p:spPr>
        <p:txBody>
          <a:bodyPr>
            <a:normAutofit/>
          </a:bodyPr>
          <a:lstStyle/>
          <a:p>
            <a:r>
              <a:rPr lang="en-US" dirty="0"/>
              <a:t>Tracking Your Spending is Made Easy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2DA14-4B6E-2830-AEF8-40CB449C5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2482589"/>
            <a:ext cx="3816096" cy="3694373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Want to spend less eating out? </a:t>
            </a:r>
          </a:p>
          <a:p>
            <a:r>
              <a:rPr lang="en-US" sz="2000" dirty="0"/>
              <a:t>Want to track how much you are spending on to-go coffee? </a:t>
            </a:r>
          </a:p>
          <a:p>
            <a:r>
              <a:rPr lang="en-US" sz="2000" dirty="0"/>
              <a:t>Want to start saving for an apartment or a home? </a:t>
            </a:r>
          </a:p>
          <a:p>
            <a:r>
              <a:rPr lang="en-US" sz="2000" dirty="0"/>
              <a:t>See exactly where your money goes!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A budgeting tool can help get you organized and sticking to a budget!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D65364-59AA-1957-69CE-4A4E4CDFC0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316"/>
          <a:stretch/>
        </p:blipFill>
        <p:spPr>
          <a:xfrm>
            <a:off x="4726728" y="3802961"/>
            <a:ext cx="7472381" cy="305504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BEC7AB-2195-C83C-A9A8-825BB3BB5B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461" y="1120863"/>
            <a:ext cx="6436820" cy="292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366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640D32-46EA-B972-682D-97B437C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Watch this short video to get an idea of ways to create a budget that works for you and get the most out of the services we offer.</a:t>
            </a:r>
            <a:br>
              <a:rPr lang="en-US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1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Video link </a:t>
            </a:r>
            <a:r>
              <a:rPr lang="en-US" sz="1200" dirty="0">
                <a:hlinkClick r:id="rId3"/>
              </a:rPr>
              <a:t>PNWFCU's Money Management Tool</a:t>
            </a:r>
            <a:r>
              <a:rPr lang="en-US" sz="1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3" name="Online Media 2" title="PNWFCU's Money Management Tool">
            <a:hlinkClick r:id="" action="ppaction://media"/>
            <a:extLst>
              <a:ext uri="{FF2B5EF4-FFF2-40B4-BE49-F238E27FC236}">
                <a16:creationId xmlns:a16="http://schemas.microsoft.com/office/drawing/2014/main" id="{464D87DC-10DA-CC85-97B4-C500A07FC13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637452" y="2219960"/>
            <a:ext cx="5997084" cy="338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10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425C5B-8D12-19EF-5E0E-E2113467C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3" y="350196"/>
            <a:ext cx="4646904" cy="1624520"/>
          </a:xfrm>
        </p:spPr>
        <p:txBody>
          <a:bodyPr anchor="ctr">
            <a:normAutofit/>
          </a:bodyPr>
          <a:lstStyle/>
          <a:p>
            <a:r>
              <a:rPr lang="en-US" sz="4000" dirty="0"/>
              <a:t>Questions? </a:t>
            </a:r>
            <a:br>
              <a:rPr lang="en-US" sz="4000" dirty="0"/>
            </a:br>
            <a:r>
              <a:rPr lang="en-US" sz="4000" dirty="0"/>
              <a:t>Let us know!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DFABE-965A-3B81-A732-78C078EFA3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2" y="2743200"/>
            <a:ext cx="4646905" cy="361314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/>
              <a:t>Contact us at </a:t>
            </a:r>
          </a:p>
          <a:p>
            <a:pPr marL="0" indent="0">
              <a:buNone/>
            </a:pPr>
            <a:r>
              <a:rPr lang="en-US" sz="3200" dirty="0"/>
              <a:t>kristinm@pnwfcu.org</a:t>
            </a:r>
          </a:p>
        </p:txBody>
      </p:sp>
      <p:pic>
        <p:nvPicPr>
          <p:cNvPr id="5" name="Picture 4" descr="Empty speech bubbles">
            <a:extLst>
              <a:ext uri="{FF2B5EF4-FFF2-40B4-BE49-F238E27FC236}">
                <a16:creationId xmlns:a16="http://schemas.microsoft.com/office/drawing/2014/main" id="{C15AEFCE-27F5-B8D7-4100-3F94E0F88B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47" r="16052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DB0EF3-3D0C-B146-2B9A-F8C3A44A6D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215" y="5496739"/>
            <a:ext cx="2408129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51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8" ma:contentTypeDescription="Create a new document." ma:contentTypeScope="" ma:versionID="13f89c89facd75f8395265018d4358f4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581aacb04528b0042f3949ee2685f352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13756ff-49a0-4149-ba65-c287ad8cbf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aa5a7e-b3da-4d81-9ba2-0a76b6fdb26d}" ma:internalName="TaxCatchAll" ma:showField="CatchAllData" ma:web="54ea286b-6133-493e-862c-ac240d2b25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010CC32-EBE2-4F1E-8425-36E4609D02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809939-901c-4e44-b75a-4ed6930e9425"/>
    <ds:schemaRef ds:uri="54ea286b-6133-493e-862c-ac240d2b25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585D3B-3968-4F07-9369-030E601BA9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178</Words>
  <Application>Microsoft Office PowerPoint</Application>
  <PresentationFormat>Widescreen</PresentationFormat>
  <Paragraphs>18</Paragraphs>
  <Slides>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Creating a Budget and Tracking Your Spending with Mobile Banking</vt:lpstr>
      <vt:lpstr>PowerPoint Presentation</vt:lpstr>
      <vt:lpstr>Tracking Your Spending is Made Easy</vt:lpstr>
      <vt:lpstr>Watch this short video to get an idea of ways to create a budget that works for you and get the most out of the services we offer.  Video link PNWFCU's Money Management Tool </vt:lpstr>
      <vt:lpstr>Questions?  Let us know!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Dana Eaton</cp:lastModifiedBy>
  <cp:revision>17</cp:revision>
  <dcterms:created xsi:type="dcterms:W3CDTF">2024-05-16T20:01:25Z</dcterms:created>
  <dcterms:modified xsi:type="dcterms:W3CDTF">2025-04-22T20:49:32Z</dcterms:modified>
</cp:coreProperties>
</file>