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</p:sldMasterIdLst>
  <p:sldIdLst>
    <p:sldId id="256" r:id="rId5"/>
    <p:sldId id="257" r:id="rId6"/>
    <p:sldId id="258" r:id="rId7"/>
    <p:sldId id="259" r:id="rId8"/>
    <p:sldId id="262" r:id="rId9"/>
    <p:sldId id="260" r:id="rId10"/>
    <p:sldId id="261" r:id="rId11"/>
    <p:sldId id="263" r:id="rId12"/>
    <p:sldId id="264" r:id="rId13"/>
    <p:sldId id="26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a Eaton" initials="DE" lastIdx="4" clrIdx="0">
    <p:extLst>
      <p:ext uri="{19B8F6BF-5375-455C-9EA6-DF929625EA0E}">
        <p15:presenceInfo xmlns:p15="http://schemas.microsoft.com/office/powerpoint/2012/main" userId="S::danae@pnwfcu.org::8614084c-06b3-4a31-8b32-650a0abe0a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62ABFB-A576-42BE-98BF-4E257B9A43DF}" v="299" dt="2025-04-22T17:45:06.4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a Eaton" userId="S::danae@pnwfcu.org::8614084c-06b3-4a31-8b32-650a0abe0a18" providerId="AD" clId="Web-{3287ABFC-6117-48EE-8310-9D39CCF3EAE8}"/>
    <pc:docChg chg="">
      <pc:chgData name="Dana Eaton" userId="S::danae@pnwfcu.org::8614084c-06b3-4a31-8b32-650a0abe0a18" providerId="AD" clId="Web-{3287ABFC-6117-48EE-8310-9D39CCF3EAE8}" dt="2020-07-01T22:16:17.288" v="8"/>
      <pc:docMkLst>
        <pc:docMk/>
      </pc:docMkLst>
      <pc:sldChg chg="addCm modCm">
        <pc:chgData name="Dana Eaton" userId="S::danae@pnwfcu.org::8614084c-06b3-4a31-8b32-650a0abe0a18" providerId="AD" clId="Web-{3287ABFC-6117-48EE-8310-9D39CCF3EAE8}" dt="2020-07-01T22:12:49.132" v="7"/>
        <pc:sldMkLst>
          <pc:docMk/>
          <pc:sldMk cId="2224408327" sldId="260"/>
        </pc:sldMkLst>
      </pc:sldChg>
      <pc:sldChg chg="addCm modCm">
        <pc:chgData name="Dana Eaton" userId="S::danae@pnwfcu.org::8614084c-06b3-4a31-8b32-650a0abe0a18" providerId="AD" clId="Web-{3287ABFC-6117-48EE-8310-9D39CCF3EAE8}" dt="2020-07-01T22:16:17.288" v="8"/>
        <pc:sldMkLst>
          <pc:docMk/>
          <pc:sldMk cId="195180924" sldId="264"/>
        </pc:sldMkLst>
      </pc:sldChg>
    </pc:docChg>
  </pc:docChgLst>
  <pc:docChgLst>
    <pc:chgData name="Kristin Mullady" userId="S::kristinm@pnwfcu.org::9ee3eb7d-2b27-48a9-886d-d3a15ae2f35a" providerId="AD" clId="Web-{1C544C3D-7E4E-4515-AC96-2E76FE9A55E7}"/>
    <pc:docChg chg="modSld">
      <pc:chgData name="Kristin Mullady" userId="S::kristinm@pnwfcu.org::9ee3eb7d-2b27-48a9-886d-d3a15ae2f35a" providerId="AD" clId="Web-{1C544C3D-7E4E-4515-AC96-2E76FE9A55E7}" dt="2020-08-03T15:14:41.489" v="68"/>
      <pc:docMkLst>
        <pc:docMk/>
      </pc:docMkLst>
      <pc:sldChg chg="modSp">
        <pc:chgData name="Kristin Mullady" userId="S::kristinm@pnwfcu.org::9ee3eb7d-2b27-48a9-886d-d3a15ae2f35a" providerId="AD" clId="Web-{1C544C3D-7E4E-4515-AC96-2E76FE9A55E7}" dt="2020-08-03T15:11:39.734" v="2" actId="20577"/>
        <pc:sldMkLst>
          <pc:docMk/>
          <pc:sldMk cId="1558389810" sldId="258"/>
        </pc:sldMkLst>
        <pc:spChg chg="mod">
          <ac:chgData name="Kristin Mullady" userId="S::kristinm@pnwfcu.org::9ee3eb7d-2b27-48a9-886d-d3a15ae2f35a" providerId="AD" clId="Web-{1C544C3D-7E4E-4515-AC96-2E76FE9A55E7}" dt="2020-08-03T15:11:39.734" v="2" actId="20577"/>
          <ac:spMkLst>
            <pc:docMk/>
            <pc:sldMk cId="1558389810" sldId="258"/>
            <ac:spMk id="3" creationId="{D6FD00B0-9B3E-4927-BBAA-346C67B779B1}"/>
          </ac:spMkLst>
        </pc:spChg>
      </pc:sldChg>
      <pc:sldChg chg="modSp">
        <pc:chgData name="Kristin Mullady" userId="S::kristinm@pnwfcu.org::9ee3eb7d-2b27-48a9-886d-d3a15ae2f35a" providerId="AD" clId="Web-{1C544C3D-7E4E-4515-AC96-2E76FE9A55E7}" dt="2020-08-03T15:13:51.316" v="64" actId="20577"/>
        <pc:sldMkLst>
          <pc:docMk/>
          <pc:sldMk cId="2224408327" sldId="260"/>
        </pc:sldMkLst>
        <pc:spChg chg="mod">
          <ac:chgData name="Kristin Mullady" userId="S::kristinm@pnwfcu.org::9ee3eb7d-2b27-48a9-886d-d3a15ae2f35a" providerId="AD" clId="Web-{1C544C3D-7E4E-4515-AC96-2E76FE9A55E7}" dt="2020-08-03T15:13:51.316" v="64" actId="20577"/>
          <ac:spMkLst>
            <pc:docMk/>
            <pc:sldMk cId="2224408327" sldId="260"/>
            <ac:spMk id="3" creationId="{9EA5E20C-C1F1-423D-9D5C-F5400CC2C75F}"/>
          </ac:spMkLst>
        </pc:spChg>
      </pc:sldChg>
      <pc:sldChg chg="modSp">
        <pc:chgData name="Kristin Mullady" userId="S::kristinm@pnwfcu.org::9ee3eb7d-2b27-48a9-886d-d3a15ae2f35a" providerId="AD" clId="Web-{1C544C3D-7E4E-4515-AC96-2E76FE9A55E7}" dt="2020-08-03T15:13:02.830" v="50" actId="20577"/>
        <pc:sldMkLst>
          <pc:docMk/>
          <pc:sldMk cId="2880630190" sldId="262"/>
        </pc:sldMkLst>
        <pc:spChg chg="mod">
          <ac:chgData name="Kristin Mullady" userId="S::kristinm@pnwfcu.org::9ee3eb7d-2b27-48a9-886d-d3a15ae2f35a" providerId="AD" clId="Web-{1C544C3D-7E4E-4515-AC96-2E76FE9A55E7}" dt="2020-08-03T15:13:02.830" v="50" actId="20577"/>
          <ac:spMkLst>
            <pc:docMk/>
            <pc:sldMk cId="2880630190" sldId="262"/>
            <ac:spMk id="3" creationId="{B29BEDAA-3578-4A21-8AF4-B79926A58472}"/>
          </ac:spMkLst>
        </pc:spChg>
      </pc:sldChg>
      <pc:sldChg chg="delCm modCm">
        <pc:chgData name="Kristin Mullady" userId="S::kristinm@pnwfcu.org::9ee3eb7d-2b27-48a9-886d-d3a15ae2f35a" providerId="AD" clId="Web-{1C544C3D-7E4E-4515-AC96-2E76FE9A55E7}" dt="2020-08-03T15:14:41.489" v="68"/>
        <pc:sldMkLst>
          <pc:docMk/>
          <pc:sldMk cId="195180924" sldId="264"/>
        </pc:sldMkLst>
      </pc:sldChg>
    </pc:docChg>
  </pc:docChgLst>
  <pc:docChgLst>
    <pc:chgData name="Kristin Mullady" userId="S::kristinm@pnwfcu.org::9ee3eb7d-2b27-48a9-886d-d3a15ae2f35a" providerId="AD" clId="Web-{C18477A0-F0AF-4382-9E2A-621A7C95CCD0}"/>
    <pc:docChg chg="modSld">
      <pc:chgData name="Kristin Mullady" userId="S::kristinm@pnwfcu.org::9ee3eb7d-2b27-48a9-886d-d3a15ae2f35a" providerId="AD" clId="Web-{C18477A0-F0AF-4382-9E2A-621A7C95CCD0}" dt="2024-03-28T00:04:01.290" v="0" actId="20577"/>
      <pc:docMkLst>
        <pc:docMk/>
      </pc:docMkLst>
      <pc:sldChg chg="modSp">
        <pc:chgData name="Kristin Mullady" userId="S::kristinm@pnwfcu.org::9ee3eb7d-2b27-48a9-886d-d3a15ae2f35a" providerId="AD" clId="Web-{C18477A0-F0AF-4382-9E2A-621A7C95CCD0}" dt="2024-03-28T00:04:01.290" v="0" actId="20577"/>
        <pc:sldMkLst>
          <pc:docMk/>
          <pc:sldMk cId="855203655" sldId="257"/>
        </pc:sldMkLst>
        <pc:spChg chg="mod">
          <ac:chgData name="Kristin Mullady" userId="S::kristinm@pnwfcu.org::9ee3eb7d-2b27-48a9-886d-d3a15ae2f35a" providerId="AD" clId="Web-{C18477A0-F0AF-4382-9E2A-621A7C95CCD0}" dt="2024-03-28T00:04:01.290" v="0" actId="20577"/>
          <ac:spMkLst>
            <pc:docMk/>
            <pc:sldMk cId="855203655" sldId="257"/>
            <ac:spMk id="3" creationId="{B80E590A-5C38-4322-99E8-826976A5852A}"/>
          </ac:spMkLst>
        </pc:spChg>
      </pc:sldChg>
    </pc:docChg>
  </pc:docChgLst>
  <pc:docChgLst>
    <pc:chgData name="Kristin Mullady" userId="9ee3eb7d-2b27-48a9-886d-d3a15ae2f35a" providerId="ADAL" clId="{A5C52866-F4DC-4195-84EF-9EA396784BAD}"/>
    <pc:docChg chg="custSel modSld">
      <pc:chgData name="Kristin Mullady" userId="9ee3eb7d-2b27-48a9-886d-d3a15ae2f35a" providerId="ADAL" clId="{A5C52866-F4DC-4195-84EF-9EA396784BAD}" dt="2024-03-28T20:47:13.741" v="263" actId="33524"/>
      <pc:docMkLst>
        <pc:docMk/>
      </pc:docMkLst>
      <pc:sldChg chg="modSp mod">
        <pc:chgData name="Kristin Mullady" userId="9ee3eb7d-2b27-48a9-886d-d3a15ae2f35a" providerId="ADAL" clId="{A5C52866-F4DC-4195-84EF-9EA396784BAD}" dt="2024-03-28T20:28:09.256" v="22" actId="20577"/>
        <pc:sldMkLst>
          <pc:docMk/>
          <pc:sldMk cId="1558389810" sldId="258"/>
        </pc:sldMkLst>
        <pc:spChg chg="mod">
          <ac:chgData name="Kristin Mullady" userId="9ee3eb7d-2b27-48a9-886d-d3a15ae2f35a" providerId="ADAL" clId="{A5C52866-F4DC-4195-84EF-9EA396784BAD}" dt="2024-03-28T20:28:09.256" v="22" actId="20577"/>
          <ac:spMkLst>
            <pc:docMk/>
            <pc:sldMk cId="1558389810" sldId="258"/>
            <ac:spMk id="3" creationId="{D6FD00B0-9B3E-4927-BBAA-346C67B779B1}"/>
          </ac:spMkLst>
        </pc:spChg>
      </pc:sldChg>
      <pc:sldChg chg="modSp mod">
        <pc:chgData name="Kristin Mullady" userId="9ee3eb7d-2b27-48a9-886d-d3a15ae2f35a" providerId="ADAL" clId="{A5C52866-F4DC-4195-84EF-9EA396784BAD}" dt="2024-03-28T20:31:08.511" v="106" actId="20577"/>
        <pc:sldMkLst>
          <pc:docMk/>
          <pc:sldMk cId="1680849581" sldId="259"/>
        </pc:sldMkLst>
        <pc:spChg chg="mod">
          <ac:chgData name="Kristin Mullady" userId="9ee3eb7d-2b27-48a9-886d-d3a15ae2f35a" providerId="ADAL" clId="{A5C52866-F4DC-4195-84EF-9EA396784BAD}" dt="2024-03-28T20:31:08.511" v="106" actId="20577"/>
          <ac:spMkLst>
            <pc:docMk/>
            <pc:sldMk cId="1680849581" sldId="259"/>
            <ac:spMk id="3" creationId="{45C9E503-F2E7-4501-9875-ABD0ECD60BFA}"/>
          </ac:spMkLst>
        </pc:spChg>
      </pc:sldChg>
      <pc:sldChg chg="modSp mod">
        <pc:chgData name="Kristin Mullady" userId="9ee3eb7d-2b27-48a9-886d-d3a15ae2f35a" providerId="ADAL" clId="{A5C52866-F4DC-4195-84EF-9EA396784BAD}" dt="2024-03-28T20:41:09.756" v="261" actId="20577"/>
        <pc:sldMkLst>
          <pc:docMk/>
          <pc:sldMk cId="2224408327" sldId="260"/>
        </pc:sldMkLst>
        <pc:spChg chg="mod">
          <ac:chgData name="Kristin Mullady" userId="9ee3eb7d-2b27-48a9-886d-d3a15ae2f35a" providerId="ADAL" clId="{A5C52866-F4DC-4195-84EF-9EA396784BAD}" dt="2024-03-28T20:41:09.756" v="261" actId="20577"/>
          <ac:spMkLst>
            <pc:docMk/>
            <pc:sldMk cId="2224408327" sldId="260"/>
            <ac:spMk id="3" creationId="{9EA5E20C-C1F1-423D-9D5C-F5400CC2C75F}"/>
          </ac:spMkLst>
        </pc:spChg>
      </pc:sldChg>
      <pc:sldChg chg="modSp mod">
        <pc:chgData name="Kristin Mullady" userId="9ee3eb7d-2b27-48a9-886d-d3a15ae2f35a" providerId="ADAL" clId="{A5C52866-F4DC-4195-84EF-9EA396784BAD}" dt="2024-03-28T20:35:40.063" v="126" actId="33524"/>
        <pc:sldMkLst>
          <pc:docMk/>
          <pc:sldMk cId="2880630190" sldId="262"/>
        </pc:sldMkLst>
        <pc:spChg chg="mod">
          <ac:chgData name="Kristin Mullady" userId="9ee3eb7d-2b27-48a9-886d-d3a15ae2f35a" providerId="ADAL" clId="{A5C52866-F4DC-4195-84EF-9EA396784BAD}" dt="2024-03-28T20:35:40.063" v="126" actId="33524"/>
          <ac:spMkLst>
            <pc:docMk/>
            <pc:sldMk cId="2880630190" sldId="262"/>
            <ac:spMk id="3" creationId="{B29BEDAA-3578-4A21-8AF4-B79926A58472}"/>
          </ac:spMkLst>
        </pc:spChg>
      </pc:sldChg>
      <pc:sldChg chg="modSp mod">
        <pc:chgData name="Kristin Mullady" userId="9ee3eb7d-2b27-48a9-886d-d3a15ae2f35a" providerId="ADAL" clId="{A5C52866-F4DC-4195-84EF-9EA396784BAD}" dt="2024-03-28T20:46:26.982" v="262" actId="20577"/>
        <pc:sldMkLst>
          <pc:docMk/>
          <pc:sldMk cId="195180924" sldId="264"/>
        </pc:sldMkLst>
        <pc:spChg chg="mod">
          <ac:chgData name="Kristin Mullady" userId="9ee3eb7d-2b27-48a9-886d-d3a15ae2f35a" providerId="ADAL" clId="{A5C52866-F4DC-4195-84EF-9EA396784BAD}" dt="2024-03-28T20:46:26.982" v="262" actId="20577"/>
          <ac:spMkLst>
            <pc:docMk/>
            <pc:sldMk cId="195180924" sldId="264"/>
            <ac:spMk id="3" creationId="{5C2A88B7-76B4-4084-BE8A-CF3524CB829F}"/>
          </ac:spMkLst>
        </pc:spChg>
      </pc:sldChg>
      <pc:sldChg chg="modSp mod">
        <pc:chgData name="Kristin Mullady" userId="9ee3eb7d-2b27-48a9-886d-d3a15ae2f35a" providerId="ADAL" clId="{A5C52866-F4DC-4195-84EF-9EA396784BAD}" dt="2024-03-28T20:47:13.741" v="263" actId="33524"/>
        <pc:sldMkLst>
          <pc:docMk/>
          <pc:sldMk cId="1381805354" sldId="265"/>
        </pc:sldMkLst>
        <pc:spChg chg="mod">
          <ac:chgData name="Kristin Mullady" userId="9ee3eb7d-2b27-48a9-886d-d3a15ae2f35a" providerId="ADAL" clId="{A5C52866-F4DC-4195-84EF-9EA396784BAD}" dt="2024-03-28T20:47:13.741" v="263" actId="33524"/>
          <ac:spMkLst>
            <pc:docMk/>
            <pc:sldMk cId="1381805354" sldId="265"/>
            <ac:spMk id="3" creationId="{8069CDE4-8BCE-408F-B34A-87F3FA7BCD10}"/>
          </ac:spMkLst>
        </pc:spChg>
      </pc:sldChg>
    </pc:docChg>
  </pc:docChgLst>
  <pc:docChgLst>
    <pc:chgData name="Kristin Mullady" userId="9ee3eb7d-2b27-48a9-886d-d3a15ae2f35a" providerId="ADAL" clId="{3BE51907-C2BC-48D0-914F-BEB1F19DCF6F}"/>
    <pc:docChg chg="custSel mod addSld modSld">
      <pc:chgData name="Kristin Mullady" userId="9ee3eb7d-2b27-48a9-886d-d3a15ae2f35a" providerId="ADAL" clId="{3BE51907-C2BC-48D0-914F-BEB1F19DCF6F}" dt="2020-08-03T16:05:12.656" v="675" actId="1076"/>
      <pc:docMkLst>
        <pc:docMk/>
      </pc:docMkLst>
      <pc:sldChg chg="addSp modSp mod">
        <pc:chgData name="Kristin Mullady" userId="9ee3eb7d-2b27-48a9-886d-d3a15ae2f35a" providerId="ADAL" clId="{3BE51907-C2BC-48D0-914F-BEB1F19DCF6F}" dt="2020-07-22T18:14:04.714" v="1" actId="1076"/>
        <pc:sldMkLst>
          <pc:docMk/>
          <pc:sldMk cId="1558389810" sldId="258"/>
        </pc:sldMkLst>
        <pc:picChg chg="add mod">
          <ac:chgData name="Kristin Mullady" userId="9ee3eb7d-2b27-48a9-886d-d3a15ae2f35a" providerId="ADAL" clId="{3BE51907-C2BC-48D0-914F-BEB1F19DCF6F}" dt="2020-07-22T18:14:04.714" v="1" actId="1076"/>
          <ac:picMkLst>
            <pc:docMk/>
            <pc:sldMk cId="1558389810" sldId="258"/>
            <ac:picMk id="6" creationId="{6CBB1540-D12E-4617-9019-FD875BD264C4}"/>
          </ac:picMkLst>
        </pc:picChg>
      </pc:sldChg>
      <pc:sldChg chg="addSp modSp mod">
        <pc:chgData name="Kristin Mullady" userId="9ee3eb7d-2b27-48a9-886d-d3a15ae2f35a" providerId="ADAL" clId="{3BE51907-C2BC-48D0-914F-BEB1F19DCF6F}" dt="2020-07-22T18:14:14.524" v="3" actId="1076"/>
        <pc:sldMkLst>
          <pc:docMk/>
          <pc:sldMk cId="1680849581" sldId="259"/>
        </pc:sldMkLst>
        <pc:picChg chg="add mod">
          <ac:chgData name="Kristin Mullady" userId="9ee3eb7d-2b27-48a9-886d-d3a15ae2f35a" providerId="ADAL" clId="{3BE51907-C2BC-48D0-914F-BEB1F19DCF6F}" dt="2020-07-22T18:14:14.524" v="3" actId="1076"/>
          <ac:picMkLst>
            <pc:docMk/>
            <pc:sldMk cId="1680849581" sldId="259"/>
            <ac:picMk id="6" creationId="{DE8810FA-DFBE-4349-9D7D-8A58AA83A648}"/>
          </ac:picMkLst>
        </pc:picChg>
      </pc:sldChg>
      <pc:sldChg chg="addSp modSp">
        <pc:chgData name="Kristin Mullady" userId="9ee3eb7d-2b27-48a9-886d-d3a15ae2f35a" providerId="ADAL" clId="{3BE51907-C2BC-48D0-914F-BEB1F19DCF6F}" dt="2020-07-22T18:14:20.845" v="5"/>
        <pc:sldMkLst>
          <pc:docMk/>
          <pc:sldMk cId="2224408327" sldId="260"/>
        </pc:sldMkLst>
        <pc:picChg chg="add mod">
          <ac:chgData name="Kristin Mullady" userId="9ee3eb7d-2b27-48a9-886d-d3a15ae2f35a" providerId="ADAL" clId="{3BE51907-C2BC-48D0-914F-BEB1F19DCF6F}" dt="2020-07-22T18:14:20.845" v="5"/>
          <ac:picMkLst>
            <pc:docMk/>
            <pc:sldMk cId="2224408327" sldId="260"/>
            <ac:picMk id="6" creationId="{85199F1F-2E13-44B3-AF0F-97BED09669E9}"/>
          </ac:picMkLst>
        </pc:picChg>
      </pc:sldChg>
      <pc:sldChg chg="addSp modSp">
        <pc:chgData name="Kristin Mullady" userId="9ee3eb7d-2b27-48a9-886d-d3a15ae2f35a" providerId="ADAL" clId="{3BE51907-C2BC-48D0-914F-BEB1F19DCF6F}" dt="2020-07-22T18:14:22.701" v="6"/>
        <pc:sldMkLst>
          <pc:docMk/>
          <pc:sldMk cId="3800046686" sldId="261"/>
        </pc:sldMkLst>
        <pc:picChg chg="add mod">
          <ac:chgData name="Kristin Mullady" userId="9ee3eb7d-2b27-48a9-886d-d3a15ae2f35a" providerId="ADAL" clId="{3BE51907-C2BC-48D0-914F-BEB1F19DCF6F}" dt="2020-07-22T18:14:22.701" v="6"/>
          <ac:picMkLst>
            <pc:docMk/>
            <pc:sldMk cId="3800046686" sldId="261"/>
            <ac:picMk id="6" creationId="{AF9C58AC-05F8-4909-A91F-C2E88B9DD8B6}"/>
          </ac:picMkLst>
        </pc:picChg>
      </pc:sldChg>
      <pc:sldChg chg="addSp modSp">
        <pc:chgData name="Kristin Mullady" userId="9ee3eb7d-2b27-48a9-886d-d3a15ae2f35a" providerId="ADAL" clId="{3BE51907-C2BC-48D0-914F-BEB1F19DCF6F}" dt="2020-07-22T18:14:17.596" v="4"/>
        <pc:sldMkLst>
          <pc:docMk/>
          <pc:sldMk cId="2880630190" sldId="262"/>
        </pc:sldMkLst>
        <pc:picChg chg="add mod">
          <ac:chgData name="Kristin Mullady" userId="9ee3eb7d-2b27-48a9-886d-d3a15ae2f35a" providerId="ADAL" clId="{3BE51907-C2BC-48D0-914F-BEB1F19DCF6F}" dt="2020-07-22T18:14:17.596" v="4"/>
          <ac:picMkLst>
            <pc:docMk/>
            <pc:sldMk cId="2880630190" sldId="262"/>
            <ac:picMk id="6" creationId="{CE7F2EFA-DD1E-4E33-AFB0-06AB96058D52}"/>
          </ac:picMkLst>
        </pc:picChg>
      </pc:sldChg>
      <pc:sldChg chg="addSp modSp">
        <pc:chgData name="Kristin Mullady" userId="9ee3eb7d-2b27-48a9-886d-d3a15ae2f35a" providerId="ADAL" clId="{3BE51907-C2BC-48D0-914F-BEB1F19DCF6F}" dt="2020-07-22T18:14:24.482" v="7"/>
        <pc:sldMkLst>
          <pc:docMk/>
          <pc:sldMk cId="2087538339" sldId="263"/>
        </pc:sldMkLst>
        <pc:picChg chg="add mod">
          <ac:chgData name="Kristin Mullady" userId="9ee3eb7d-2b27-48a9-886d-d3a15ae2f35a" providerId="ADAL" clId="{3BE51907-C2BC-48D0-914F-BEB1F19DCF6F}" dt="2020-07-22T18:14:24.482" v="7"/>
          <ac:picMkLst>
            <pc:docMk/>
            <pc:sldMk cId="2087538339" sldId="263"/>
            <ac:picMk id="6" creationId="{A3BACD30-E7A3-4FCC-A14A-23BD7062A386}"/>
          </ac:picMkLst>
        </pc:picChg>
      </pc:sldChg>
      <pc:sldChg chg="addSp modSp mod">
        <pc:chgData name="Kristin Mullady" userId="9ee3eb7d-2b27-48a9-886d-d3a15ae2f35a" providerId="ADAL" clId="{3BE51907-C2BC-48D0-914F-BEB1F19DCF6F}" dt="2020-08-03T15:49:15.002" v="259" actId="122"/>
        <pc:sldMkLst>
          <pc:docMk/>
          <pc:sldMk cId="195180924" sldId="264"/>
        </pc:sldMkLst>
        <pc:spChg chg="mod">
          <ac:chgData name="Kristin Mullady" userId="9ee3eb7d-2b27-48a9-886d-d3a15ae2f35a" providerId="ADAL" clId="{3BE51907-C2BC-48D0-914F-BEB1F19DCF6F}" dt="2020-08-03T15:46:59.992" v="20" actId="20577"/>
          <ac:spMkLst>
            <pc:docMk/>
            <pc:sldMk cId="195180924" sldId="264"/>
            <ac:spMk id="2" creationId="{2119BB84-AF5A-4FFD-9045-55C35ED9A170}"/>
          </ac:spMkLst>
        </pc:spChg>
        <pc:spChg chg="mod">
          <ac:chgData name="Kristin Mullady" userId="9ee3eb7d-2b27-48a9-886d-d3a15ae2f35a" providerId="ADAL" clId="{3BE51907-C2BC-48D0-914F-BEB1F19DCF6F}" dt="2020-08-03T15:49:15.002" v="259" actId="122"/>
          <ac:spMkLst>
            <pc:docMk/>
            <pc:sldMk cId="195180924" sldId="264"/>
            <ac:spMk id="3" creationId="{5C2A88B7-76B4-4084-BE8A-CF3524CB829F}"/>
          </ac:spMkLst>
        </pc:spChg>
        <pc:picChg chg="add mod">
          <ac:chgData name="Kristin Mullady" userId="9ee3eb7d-2b27-48a9-886d-d3a15ae2f35a" providerId="ADAL" clId="{3BE51907-C2BC-48D0-914F-BEB1F19DCF6F}" dt="2020-07-22T18:14:28.158" v="8"/>
          <ac:picMkLst>
            <pc:docMk/>
            <pc:sldMk cId="195180924" sldId="264"/>
            <ac:picMk id="6" creationId="{79096013-A0CB-42ED-BA3A-A4A57F1A1F78}"/>
          </ac:picMkLst>
        </pc:picChg>
      </pc:sldChg>
      <pc:sldChg chg="addSp modSp new mod setBg">
        <pc:chgData name="Kristin Mullady" userId="9ee3eb7d-2b27-48a9-886d-d3a15ae2f35a" providerId="ADAL" clId="{3BE51907-C2BC-48D0-914F-BEB1F19DCF6F}" dt="2020-08-03T16:05:12.656" v="675" actId="1076"/>
        <pc:sldMkLst>
          <pc:docMk/>
          <pc:sldMk cId="1381805354" sldId="265"/>
        </pc:sldMkLst>
        <pc:spChg chg="mod">
          <ac:chgData name="Kristin Mullady" userId="9ee3eb7d-2b27-48a9-886d-d3a15ae2f35a" providerId="ADAL" clId="{3BE51907-C2BC-48D0-914F-BEB1F19DCF6F}" dt="2020-08-03T16:05:01.073" v="674" actId="20577"/>
          <ac:spMkLst>
            <pc:docMk/>
            <pc:sldMk cId="1381805354" sldId="265"/>
            <ac:spMk id="2" creationId="{B3CF37A7-37A6-44BD-ADD1-5C2B2347C57D}"/>
          </ac:spMkLst>
        </pc:spChg>
        <pc:spChg chg="mod">
          <ac:chgData name="Kristin Mullady" userId="9ee3eb7d-2b27-48a9-886d-d3a15ae2f35a" providerId="ADAL" clId="{3BE51907-C2BC-48D0-914F-BEB1F19DCF6F}" dt="2020-08-03T15:54:16.219" v="670" actId="122"/>
          <ac:spMkLst>
            <pc:docMk/>
            <pc:sldMk cId="1381805354" sldId="265"/>
            <ac:spMk id="3" creationId="{8069CDE4-8BCE-408F-B34A-87F3FA7BCD10}"/>
          </ac:spMkLst>
        </pc:spChg>
        <pc:spChg chg="add">
          <ac:chgData name="Kristin Mullady" userId="9ee3eb7d-2b27-48a9-886d-d3a15ae2f35a" providerId="ADAL" clId="{3BE51907-C2BC-48D0-914F-BEB1F19DCF6F}" dt="2020-08-03T15:54:04.138" v="668" actId="26606"/>
          <ac:spMkLst>
            <pc:docMk/>
            <pc:sldMk cId="1381805354" sldId="265"/>
            <ac:spMk id="9" creationId="{FA2E39B7-17D8-4009-A8BA-9E8D8EC1B4C9}"/>
          </ac:spMkLst>
        </pc:spChg>
        <pc:spChg chg="add">
          <ac:chgData name="Kristin Mullady" userId="9ee3eb7d-2b27-48a9-886d-d3a15ae2f35a" providerId="ADAL" clId="{3BE51907-C2BC-48D0-914F-BEB1F19DCF6F}" dt="2020-08-03T15:54:04.138" v="668" actId="26606"/>
          <ac:spMkLst>
            <pc:docMk/>
            <pc:sldMk cId="1381805354" sldId="265"/>
            <ac:spMk id="11" creationId="{967EEEC4-6120-428D-8FB5-916920AECC74}"/>
          </ac:spMkLst>
        </pc:spChg>
        <pc:picChg chg="add mod">
          <ac:chgData name="Kristin Mullady" userId="9ee3eb7d-2b27-48a9-886d-d3a15ae2f35a" providerId="ADAL" clId="{3BE51907-C2BC-48D0-914F-BEB1F19DCF6F}" dt="2020-08-03T16:05:12.656" v="675" actId="1076"/>
          <ac:picMkLst>
            <pc:docMk/>
            <pc:sldMk cId="1381805354" sldId="265"/>
            <ac:picMk id="4" creationId="{992016B7-6CD2-453A-B990-7B59B4745F32}"/>
          </ac:picMkLst>
        </pc:picChg>
      </pc:sldChg>
    </pc:docChg>
  </pc:docChgLst>
  <pc:docChgLst>
    <pc:chgData name="Kristin Mullady" userId="9ee3eb7d-2b27-48a9-886d-d3a15ae2f35a" providerId="ADAL" clId="{813616BB-7404-455A-9137-11A5EFF95C38}"/>
    <pc:docChg chg="custSel modSld">
      <pc:chgData name="Kristin Mullady" userId="9ee3eb7d-2b27-48a9-886d-d3a15ae2f35a" providerId="ADAL" clId="{813616BB-7404-455A-9137-11A5EFF95C38}" dt="2021-04-23T16:13:48.888" v="41" actId="1076"/>
      <pc:docMkLst>
        <pc:docMk/>
      </pc:docMkLst>
      <pc:sldChg chg="modSp mod">
        <pc:chgData name="Kristin Mullady" userId="9ee3eb7d-2b27-48a9-886d-d3a15ae2f35a" providerId="ADAL" clId="{813616BB-7404-455A-9137-11A5EFF95C38}" dt="2021-04-23T15:47:52.873" v="32" actId="20577"/>
        <pc:sldMkLst>
          <pc:docMk/>
          <pc:sldMk cId="855203655" sldId="257"/>
        </pc:sldMkLst>
        <pc:spChg chg="mod">
          <ac:chgData name="Kristin Mullady" userId="9ee3eb7d-2b27-48a9-886d-d3a15ae2f35a" providerId="ADAL" clId="{813616BB-7404-455A-9137-11A5EFF95C38}" dt="2021-04-23T15:47:52.873" v="32" actId="20577"/>
          <ac:spMkLst>
            <pc:docMk/>
            <pc:sldMk cId="855203655" sldId="257"/>
            <ac:spMk id="3" creationId="{B80E590A-5C38-4322-99E8-826976A5852A}"/>
          </ac:spMkLst>
        </pc:spChg>
      </pc:sldChg>
      <pc:sldChg chg="modSp mod">
        <pc:chgData name="Kristin Mullady" userId="9ee3eb7d-2b27-48a9-886d-d3a15ae2f35a" providerId="ADAL" clId="{813616BB-7404-455A-9137-11A5EFF95C38}" dt="2021-04-23T16:10:30.374" v="34" actId="255"/>
        <pc:sldMkLst>
          <pc:docMk/>
          <pc:sldMk cId="2224408327" sldId="260"/>
        </pc:sldMkLst>
        <pc:spChg chg="mod">
          <ac:chgData name="Kristin Mullady" userId="9ee3eb7d-2b27-48a9-886d-d3a15ae2f35a" providerId="ADAL" clId="{813616BB-7404-455A-9137-11A5EFF95C38}" dt="2021-04-23T16:10:30.374" v="34" actId="255"/>
          <ac:spMkLst>
            <pc:docMk/>
            <pc:sldMk cId="2224408327" sldId="260"/>
            <ac:spMk id="3" creationId="{9EA5E20C-C1F1-423D-9D5C-F5400CC2C75F}"/>
          </ac:spMkLst>
        </pc:spChg>
      </pc:sldChg>
      <pc:sldChg chg="modSp mod">
        <pc:chgData name="Kristin Mullady" userId="9ee3eb7d-2b27-48a9-886d-d3a15ae2f35a" providerId="ADAL" clId="{813616BB-7404-455A-9137-11A5EFF95C38}" dt="2021-04-23T16:13:19.706" v="35" actId="33524"/>
        <pc:sldMkLst>
          <pc:docMk/>
          <pc:sldMk cId="195180924" sldId="264"/>
        </pc:sldMkLst>
        <pc:spChg chg="mod">
          <ac:chgData name="Kristin Mullady" userId="9ee3eb7d-2b27-48a9-886d-d3a15ae2f35a" providerId="ADAL" clId="{813616BB-7404-455A-9137-11A5EFF95C38}" dt="2021-04-23T16:13:19.706" v="35" actId="33524"/>
          <ac:spMkLst>
            <pc:docMk/>
            <pc:sldMk cId="195180924" sldId="264"/>
            <ac:spMk id="3" creationId="{5C2A88B7-76B4-4084-BE8A-CF3524CB829F}"/>
          </ac:spMkLst>
        </pc:spChg>
      </pc:sldChg>
      <pc:sldChg chg="modSp mod">
        <pc:chgData name="Kristin Mullady" userId="9ee3eb7d-2b27-48a9-886d-d3a15ae2f35a" providerId="ADAL" clId="{813616BB-7404-455A-9137-11A5EFF95C38}" dt="2021-04-23T16:13:48.888" v="41" actId="1076"/>
        <pc:sldMkLst>
          <pc:docMk/>
          <pc:sldMk cId="1381805354" sldId="265"/>
        </pc:sldMkLst>
        <pc:spChg chg="mod">
          <ac:chgData name="Kristin Mullady" userId="9ee3eb7d-2b27-48a9-886d-d3a15ae2f35a" providerId="ADAL" clId="{813616BB-7404-455A-9137-11A5EFF95C38}" dt="2021-04-23T16:13:44.983" v="40" actId="14100"/>
          <ac:spMkLst>
            <pc:docMk/>
            <pc:sldMk cId="1381805354" sldId="265"/>
            <ac:spMk id="3" creationId="{8069CDE4-8BCE-408F-B34A-87F3FA7BCD10}"/>
          </ac:spMkLst>
        </pc:spChg>
        <pc:picChg chg="mod">
          <ac:chgData name="Kristin Mullady" userId="9ee3eb7d-2b27-48a9-886d-d3a15ae2f35a" providerId="ADAL" clId="{813616BB-7404-455A-9137-11A5EFF95C38}" dt="2021-04-23T16:13:48.888" v="41" actId="1076"/>
          <ac:picMkLst>
            <pc:docMk/>
            <pc:sldMk cId="1381805354" sldId="265"/>
            <ac:picMk id="4" creationId="{992016B7-6CD2-453A-B990-7B59B4745F32}"/>
          </ac:picMkLst>
        </pc:picChg>
      </pc:sldChg>
    </pc:docChg>
  </pc:docChgLst>
  <pc:docChgLst>
    <pc:chgData name="Dana Eaton" userId="S::danae@pnwfcu.org::8614084c-06b3-4a31-8b32-650a0abe0a18" providerId="AD" clId="Web-{7B62ABFB-A576-42BE-98BF-4E257B9A43DF}"/>
    <pc:docChg chg="modSld">
      <pc:chgData name="Dana Eaton" userId="S::danae@pnwfcu.org::8614084c-06b3-4a31-8b32-650a0abe0a18" providerId="AD" clId="Web-{7B62ABFB-A576-42BE-98BF-4E257B9A43DF}" dt="2025-04-22T17:45:05.956" v="297" actId="20577"/>
      <pc:docMkLst>
        <pc:docMk/>
      </pc:docMkLst>
      <pc:sldChg chg="modSp">
        <pc:chgData name="Dana Eaton" userId="S::danae@pnwfcu.org::8614084c-06b3-4a31-8b32-650a0abe0a18" providerId="AD" clId="Web-{7B62ABFB-A576-42BE-98BF-4E257B9A43DF}" dt="2025-04-22T17:39:06.951" v="256" actId="20577"/>
        <pc:sldMkLst>
          <pc:docMk/>
          <pc:sldMk cId="1558389810" sldId="258"/>
        </pc:sldMkLst>
        <pc:spChg chg="mod">
          <ac:chgData name="Dana Eaton" userId="S::danae@pnwfcu.org::8614084c-06b3-4a31-8b32-650a0abe0a18" providerId="AD" clId="Web-{7B62ABFB-A576-42BE-98BF-4E257B9A43DF}" dt="2025-04-22T17:39:06.951" v="256" actId="20577"/>
          <ac:spMkLst>
            <pc:docMk/>
            <pc:sldMk cId="1558389810" sldId="258"/>
            <ac:spMk id="3" creationId="{D6FD00B0-9B3E-4927-BBAA-346C67B779B1}"/>
          </ac:spMkLst>
        </pc:spChg>
      </pc:sldChg>
      <pc:sldChg chg="addSp delSp modSp">
        <pc:chgData name="Dana Eaton" userId="S::danae@pnwfcu.org::8614084c-06b3-4a31-8b32-650a0abe0a18" providerId="AD" clId="Web-{7B62ABFB-A576-42BE-98BF-4E257B9A43DF}" dt="2025-04-22T17:43:43.611" v="267" actId="20577"/>
        <pc:sldMkLst>
          <pc:docMk/>
          <pc:sldMk cId="1680849581" sldId="259"/>
        </pc:sldMkLst>
        <pc:spChg chg="add del mod">
          <ac:chgData name="Dana Eaton" userId="S::danae@pnwfcu.org::8614084c-06b3-4a31-8b32-650a0abe0a18" providerId="AD" clId="Web-{7B62ABFB-A576-42BE-98BF-4E257B9A43DF}" dt="2025-04-22T17:43:43.611" v="267" actId="20577"/>
          <ac:spMkLst>
            <pc:docMk/>
            <pc:sldMk cId="1680849581" sldId="259"/>
            <ac:spMk id="3" creationId="{45C9E503-F2E7-4501-9875-ABD0ECD60BFA}"/>
          </ac:spMkLst>
        </pc:spChg>
        <pc:spChg chg="add del mod">
          <ac:chgData name="Dana Eaton" userId="S::danae@pnwfcu.org::8614084c-06b3-4a31-8b32-650a0abe0a18" providerId="AD" clId="Web-{7B62ABFB-A576-42BE-98BF-4E257B9A43DF}" dt="2025-04-22T17:27:24.549" v="121"/>
          <ac:spMkLst>
            <pc:docMk/>
            <pc:sldMk cId="1680849581" sldId="259"/>
            <ac:spMk id="5" creationId="{32689158-A605-738B-E077-2DC4DF7278A1}"/>
          </ac:spMkLst>
        </pc:spChg>
        <pc:picChg chg="mod">
          <ac:chgData name="Dana Eaton" userId="S::danae@pnwfcu.org::8614084c-06b3-4a31-8b32-650a0abe0a18" providerId="AD" clId="Web-{7B62ABFB-A576-42BE-98BF-4E257B9A43DF}" dt="2025-04-22T17:24:22.344" v="61" actId="1076"/>
          <ac:picMkLst>
            <pc:docMk/>
            <pc:sldMk cId="1680849581" sldId="259"/>
            <ac:picMk id="6" creationId="{DE8810FA-DFBE-4349-9D7D-8A58AA83A648}"/>
          </ac:picMkLst>
        </pc:picChg>
      </pc:sldChg>
      <pc:sldChg chg="modSp">
        <pc:chgData name="Dana Eaton" userId="S::danae@pnwfcu.org::8614084c-06b3-4a31-8b32-650a0abe0a18" providerId="AD" clId="Web-{7B62ABFB-A576-42BE-98BF-4E257B9A43DF}" dt="2025-04-22T17:44:26.174" v="273" actId="20577"/>
        <pc:sldMkLst>
          <pc:docMk/>
          <pc:sldMk cId="2224408327" sldId="260"/>
        </pc:sldMkLst>
        <pc:spChg chg="mod">
          <ac:chgData name="Dana Eaton" userId="S::danae@pnwfcu.org::8614084c-06b3-4a31-8b32-650a0abe0a18" providerId="AD" clId="Web-{7B62ABFB-A576-42BE-98BF-4E257B9A43DF}" dt="2025-04-22T17:44:26.174" v="273" actId="20577"/>
          <ac:spMkLst>
            <pc:docMk/>
            <pc:sldMk cId="2224408327" sldId="260"/>
            <ac:spMk id="3" creationId="{9EA5E20C-C1F1-423D-9D5C-F5400CC2C75F}"/>
          </ac:spMkLst>
        </pc:spChg>
      </pc:sldChg>
      <pc:sldChg chg="modSp">
        <pc:chgData name="Dana Eaton" userId="S::danae@pnwfcu.org::8614084c-06b3-4a31-8b32-650a0abe0a18" providerId="AD" clId="Web-{7B62ABFB-A576-42BE-98BF-4E257B9A43DF}" dt="2025-04-22T17:45:05.956" v="297" actId="20577"/>
        <pc:sldMkLst>
          <pc:docMk/>
          <pc:sldMk cId="3800046686" sldId="261"/>
        </pc:sldMkLst>
        <pc:spChg chg="mod">
          <ac:chgData name="Dana Eaton" userId="S::danae@pnwfcu.org::8614084c-06b3-4a31-8b32-650a0abe0a18" providerId="AD" clId="Web-{7B62ABFB-A576-42BE-98BF-4E257B9A43DF}" dt="2025-04-22T17:45:05.956" v="297" actId="20577"/>
          <ac:spMkLst>
            <pc:docMk/>
            <pc:sldMk cId="3800046686" sldId="261"/>
            <ac:spMk id="3" creationId="{6EA88C36-6CC2-4CF1-8DAD-83AAED544D06}"/>
          </ac:spMkLst>
        </pc:spChg>
      </pc:sldChg>
      <pc:sldChg chg="modSp">
        <pc:chgData name="Dana Eaton" userId="S::danae@pnwfcu.org::8614084c-06b3-4a31-8b32-650a0abe0a18" providerId="AD" clId="Web-{7B62ABFB-A576-42BE-98BF-4E257B9A43DF}" dt="2025-04-22T17:39:38.357" v="258" actId="20577"/>
        <pc:sldMkLst>
          <pc:docMk/>
          <pc:sldMk cId="2880630190" sldId="262"/>
        </pc:sldMkLst>
        <pc:spChg chg="mod">
          <ac:chgData name="Dana Eaton" userId="S::danae@pnwfcu.org::8614084c-06b3-4a31-8b32-650a0abe0a18" providerId="AD" clId="Web-{7B62ABFB-A576-42BE-98BF-4E257B9A43DF}" dt="2025-04-22T17:39:38.357" v="258" actId="20577"/>
          <ac:spMkLst>
            <pc:docMk/>
            <pc:sldMk cId="2880630190" sldId="262"/>
            <ac:spMk id="3" creationId="{B29BEDAA-3578-4A21-8AF4-B79926A58472}"/>
          </ac:spMkLst>
        </pc:spChg>
      </pc:sldChg>
    </pc:docChg>
  </pc:docChgLst>
  <pc:docChgLst>
    <pc:chgData name="Kristin Mullady" userId="9ee3eb7d-2b27-48a9-886d-d3a15ae2f35a" providerId="ADAL" clId="{7398493D-BA70-4F01-93FA-F8629DEC4B16}"/>
    <pc:docChg chg="undo custSel mod addSld delSld modSld sldOrd addMainMaster delMainMaster">
      <pc:chgData name="Kristin Mullady" userId="9ee3eb7d-2b27-48a9-886d-d3a15ae2f35a" providerId="ADAL" clId="{7398493D-BA70-4F01-93FA-F8629DEC4B16}" dt="2020-07-02T17:07:05.488" v="7769" actId="113"/>
      <pc:docMkLst>
        <pc:docMk/>
      </pc:docMkLst>
      <pc:sldChg chg="addSp delSp modSp mod setBg modClrScheme setClrOvrMap chgLayout">
        <pc:chgData name="Kristin Mullady" userId="9ee3eb7d-2b27-48a9-886d-d3a15ae2f35a" providerId="ADAL" clId="{7398493D-BA70-4F01-93FA-F8629DEC4B16}" dt="2020-07-01T15:45:43.665" v="4651" actId="1076"/>
        <pc:sldMkLst>
          <pc:docMk/>
          <pc:sldMk cId="109857222" sldId="256"/>
        </pc:sldMkLst>
        <pc:spChg chg="mod">
          <ac:chgData name="Kristin Mullady" userId="9ee3eb7d-2b27-48a9-886d-d3a15ae2f35a" providerId="ADAL" clId="{7398493D-BA70-4F01-93FA-F8629DEC4B16}" dt="2020-06-29T17:46:51.487" v="333" actId="26606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Kristin Mullady" userId="9ee3eb7d-2b27-48a9-886d-d3a15ae2f35a" providerId="ADAL" clId="{7398493D-BA70-4F01-93FA-F8629DEC4B16}" dt="2020-06-29T17:46:51.487" v="333" actId="26606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Kristin Mullady" userId="9ee3eb7d-2b27-48a9-886d-d3a15ae2f35a" providerId="ADAL" clId="{7398493D-BA70-4F01-93FA-F8629DEC4B16}" dt="2020-06-29T17:46:19.051" v="331" actId="26606"/>
          <ac:spMkLst>
            <pc:docMk/>
            <pc:sldMk cId="109857222" sldId="256"/>
            <ac:spMk id="9" creationId="{5683D043-25BB-4AC9-8130-641179672614}"/>
          </ac:spMkLst>
        </pc:spChg>
        <pc:spChg chg="add del">
          <ac:chgData name="Kristin Mullady" userId="9ee3eb7d-2b27-48a9-886d-d3a15ae2f35a" providerId="ADAL" clId="{7398493D-BA70-4F01-93FA-F8629DEC4B16}" dt="2020-06-29T17:46:19.051" v="331" actId="26606"/>
          <ac:spMkLst>
            <pc:docMk/>
            <pc:sldMk cId="109857222" sldId="256"/>
            <ac:spMk id="11" creationId="{AA61CCAC-6875-474C-8E9E-F57ABF078C2B}"/>
          </ac:spMkLst>
        </pc:spChg>
        <pc:spChg chg="add del">
          <ac:chgData name="Kristin Mullady" userId="9ee3eb7d-2b27-48a9-886d-d3a15ae2f35a" providerId="ADAL" clId="{7398493D-BA70-4F01-93FA-F8629DEC4B16}" dt="2020-06-29T17:46:51.487" v="333" actId="26606"/>
          <ac:spMkLst>
            <pc:docMk/>
            <pc:sldMk cId="109857222" sldId="256"/>
            <ac:spMk id="16" creationId="{657F69E0-C4B0-4BEC-A689-4F8D877F05D4}"/>
          </ac:spMkLst>
        </pc:spChg>
        <pc:spChg chg="add del">
          <ac:chgData name="Kristin Mullady" userId="9ee3eb7d-2b27-48a9-886d-d3a15ae2f35a" providerId="ADAL" clId="{7398493D-BA70-4F01-93FA-F8629DEC4B16}" dt="2020-06-29T17:46:51.487" v="333" actId="26606"/>
          <ac:spMkLst>
            <pc:docMk/>
            <pc:sldMk cId="109857222" sldId="256"/>
            <ac:spMk id="18" creationId="{9F6380B4-6A1C-481E-8408-B4E6C75B9B81}"/>
          </ac:spMkLst>
        </pc:spChg>
        <pc:spChg chg="add del">
          <ac:chgData name="Kristin Mullady" userId="9ee3eb7d-2b27-48a9-886d-d3a15ae2f35a" providerId="ADAL" clId="{7398493D-BA70-4F01-93FA-F8629DEC4B16}" dt="2020-06-29T17:46:51.487" v="333" actId="26606"/>
          <ac:spMkLst>
            <pc:docMk/>
            <pc:sldMk cId="109857222" sldId="256"/>
            <ac:spMk id="23" creationId="{CFA5B9DB-0BF9-4260-A97B-936524F9668F}"/>
          </ac:spMkLst>
        </pc:spChg>
        <pc:spChg chg="add del">
          <ac:chgData name="Kristin Mullady" userId="9ee3eb7d-2b27-48a9-886d-d3a15ae2f35a" providerId="ADAL" clId="{7398493D-BA70-4F01-93FA-F8629DEC4B16}" dt="2020-06-29T17:46:51.487" v="333" actId="26606"/>
          <ac:spMkLst>
            <pc:docMk/>
            <pc:sldMk cId="109857222" sldId="256"/>
            <ac:spMk id="25" creationId="{59824785-89B4-4433-955A-F2C847B1534D}"/>
          </ac:spMkLst>
        </pc:spChg>
        <pc:spChg chg="add del">
          <ac:chgData name="Kristin Mullady" userId="9ee3eb7d-2b27-48a9-886d-d3a15ae2f35a" providerId="ADAL" clId="{7398493D-BA70-4F01-93FA-F8629DEC4B16}" dt="2020-06-29T17:46:51.487" v="333" actId="26606"/>
          <ac:spMkLst>
            <pc:docMk/>
            <pc:sldMk cId="109857222" sldId="256"/>
            <ac:spMk id="27" creationId="{CB2E64D6-3AEB-4AFF-9475-E210F85E0AA7}"/>
          </ac:spMkLst>
        </pc:spChg>
        <pc:picChg chg="add mod">
          <ac:chgData name="Kristin Mullady" userId="9ee3eb7d-2b27-48a9-886d-d3a15ae2f35a" providerId="ADAL" clId="{7398493D-BA70-4F01-93FA-F8629DEC4B16}" dt="2020-06-29T17:46:58.259" v="334" actId="1076"/>
          <ac:picMkLst>
            <pc:docMk/>
            <pc:sldMk cId="109857222" sldId="256"/>
            <ac:picMk id="4" creationId="{73493CBF-0534-4619-953F-BA49E349B1CF}"/>
          </ac:picMkLst>
        </pc:picChg>
        <pc:picChg chg="add mod">
          <ac:chgData name="Kristin Mullady" userId="9ee3eb7d-2b27-48a9-886d-d3a15ae2f35a" providerId="ADAL" clId="{7398493D-BA70-4F01-93FA-F8629DEC4B16}" dt="2020-07-01T15:45:43.665" v="4651" actId="1076"/>
          <ac:picMkLst>
            <pc:docMk/>
            <pc:sldMk cId="109857222" sldId="256"/>
            <ac:picMk id="12" creationId="{B579E025-513A-4154-9679-356D8903B0FF}"/>
          </ac:picMkLst>
        </pc:picChg>
      </pc:sldChg>
      <pc:sldChg chg="addSp delSp modSp new mod setBg">
        <pc:chgData name="Kristin Mullady" userId="9ee3eb7d-2b27-48a9-886d-d3a15ae2f35a" providerId="ADAL" clId="{7398493D-BA70-4F01-93FA-F8629DEC4B16}" dt="2020-07-01T15:46:51.924" v="4657" actId="255"/>
        <pc:sldMkLst>
          <pc:docMk/>
          <pc:sldMk cId="855203655" sldId="257"/>
        </pc:sldMkLst>
        <pc:spChg chg="mod">
          <ac:chgData name="Kristin Mullady" userId="9ee3eb7d-2b27-48a9-886d-d3a15ae2f35a" providerId="ADAL" clId="{7398493D-BA70-4F01-93FA-F8629DEC4B16}" dt="2020-07-01T15:46:32.949" v="4654" actId="26606"/>
          <ac:spMkLst>
            <pc:docMk/>
            <pc:sldMk cId="855203655" sldId="257"/>
            <ac:spMk id="2" creationId="{181A201E-D1F8-4F97-A308-9AB3209532E9}"/>
          </ac:spMkLst>
        </pc:spChg>
        <pc:spChg chg="mod">
          <ac:chgData name="Kristin Mullady" userId="9ee3eb7d-2b27-48a9-886d-d3a15ae2f35a" providerId="ADAL" clId="{7398493D-BA70-4F01-93FA-F8629DEC4B16}" dt="2020-07-01T15:46:51.924" v="4657" actId="255"/>
          <ac:spMkLst>
            <pc:docMk/>
            <pc:sldMk cId="855203655" sldId="257"/>
            <ac:spMk id="3" creationId="{B80E590A-5C38-4322-99E8-826976A5852A}"/>
          </ac:spMkLst>
        </pc:spChg>
        <pc:spChg chg="add del">
          <ac:chgData name="Kristin Mullady" userId="9ee3eb7d-2b27-48a9-886d-d3a15ae2f35a" providerId="ADAL" clId="{7398493D-BA70-4F01-93FA-F8629DEC4B16}" dt="2020-07-01T15:46:32.949" v="4654" actId="26606"/>
          <ac:spMkLst>
            <pc:docMk/>
            <pc:sldMk cId="855203655" sldId="257"/>
            <ac:spMk id="5" creationId="{743AA782-23D1-4521-8CAD-47662984AA08}"/>
          </ac:spMkLst>
        </pc:spChg>
        <pc:spChg chg="add del">
          <ac:chgData name="Kristin Mullady" userId="9ee3eb7d-2b27-48a9-886d-d3a15ae2f35a" providerId="ADAL" clId="{7398493D-BA70-4F01-93FA-F8629DEC4B16}" dt="2020-06-29T17:54:12.288" v="337" actId="26606"/>
          <ac:spMkLst>
            <pc:docMk/>
            <pc:sldMk cId="855203655" sldId="257"/>
            <ac:spMk id="8" creationId="{AC17DE74-01C9-4859-B65A-85CF999E8580}"/>
          </ac:spMkLst>
        </pc:spChg>
        <pc:spChg chg="add del">
          <ac:chgData name="Kristin Mullady" userId="9ee3eb7d-2b27-48a9-886d-d3a15ae2f35a" providerId="ADAL" clId="{7398493D-BA70-4F01-93FA-F8629DEC4B16}" dt="2020-06-29T17:54:12.288" v="337" actId="26606"/>
          <ac:spMkLst>
            <pc:docMk/>
            <pc:sldMk cId="855203655" sldId="257"/>
            <ac:spMk id="10" creationId="{068C0432-0E90-4CC1-8CD3-D44A90DF07EF}"/>
          </ac:spMkLst>
        </pc:spChg>
        <pc:spChg chg="add del">
          <ac:chgData name="Kristin Mullady" userId="9ee3eb7d-2b27-48a9-886d-d3a15ae2f35a" providerId="ADAL" clId="{7398493D-BA70-4F01-93FA-F8629DEC4B16}" dt="2020-07-01T15:46:32.949" v="4654" actId="26606"/>
          <ac:spMkLst>
            <pc:docMk/>
            <pc:sldMk cId="855203655" sldId="257"/>
            <ac:spMk id="12" creationId="{3CE8AF5E-D374-4CF1-90CC-35CF73B81C3E}"/>
          </ac:spMkLst>
        </pc:spChg>
        <pc:spChg chg="add">
          <ac:chgData name="Kristin Mullady" userId="9ee3eb7d-2b27-48a9-886d-d3a15ae2f35a" providerId="ADAL" clId="{7398493D-BA70-4F01-93FA-F8629DEC4B16}" dt="2020-07-01T15:46:32.949" v="4654" actId="26606"/>
          <ac:spMkLst>
            <pc:docMk/>
            <pc:sldMk cId="855203655" sldId="257"/>
            <ac:spMk id="19" creationId="{7B831B6F-405A-4B47-B9BB-5CA88F285844}"/>
          </ac:spMkLst>
        </pc:spChg>
        <pc:spChg chg="add">
          <ac:chgData name="Kristin Mullady" userId="9ee3eb7d-2b27-48a9-886d-d3a15ae2f35a" providerId="ADAL" clId="{7398493D-BA70-4F01-93FA-F8629DEC4B16}" dt="2020-07-01T15:46:32.949" v="4654" actId="26606"/>
          <ac:spMkLst>
            <pc:docMk/>
            <pc:sldMk cId="855203655" sldId="257"/>
            <ac:spMk id="21" creationId="{15109354-9C5D-4F8C-B0E6-D1043C7BF20A}"/>
          </ac:spMkLst>
        </pc:spChg>
        <pc:spChg chg="add">
          <ac:chgData name="Kristin Mullady" userId="9ee3eb7d-2b27-48a9-886d-d3a15ae2f35a" providerId="ADAL" clId="{7398493D-BA70-4F01-93FA-F8629DEC4B16}" dt="2020-07-01T15:46:32.949" v="4654" actId="26606"/>
          <ac:spMkLst>
            <pc:docMk/>
            <pc:sldMk cId="855203655" sldId="257"/>
            <ac:spMk id="23" creationId="{3CE8AF5E-D374-4CF1-90CC-35CF73B81C3E}"/>
          </ac:spMkLst>
        </pc:spChg>
        <pc:picChg chg="add mod ord">
          <ac:chgData name="Kristin Mullady" userId="9ee3eb7d-2b27-48a9-886d-d3a15ae2f35a" providerId="ADAL" clId="{7398493D-BA70-4F01-93FA-F8629DEC4B16}" dt="2020-07-01T15:46:32.949" v="4654" actId="26606"/>
          <ac:picMkLst>
            <pc:docMk/>
            <pc:sldMk cId="855203655" sldId="257"/>
            <ac:picMk id="7" creationId="{801C7C61-D490-4857-80EE-53EA3D1CD552}"/>
          </ac:picMkLst>
        </pc:picChg>
        <pc:picChg chg="add mod">
          <ac:chgData name="Kristin Mullady" userId="9ee3eb7d-2b27-48a9-886d-d3a15ae2f35a" providerId="ADAL" clId="{7398493D-BA70-4F01-93FA-F8629DEC4B16}" dt="2020-07-01T15:46:26.523" v="4653"/>
          <ac:picMkLst>
            <pc:docMk/>
            <pc:sldMk cId="855203655" sldId="257"/>
            <ac:picMk id="11" creationId="{8905786B-C241-4619-8CDB-AAC5776436A1}"/>
          </ac:picMkLst>
        </pc:picChg>
        <pc:inkChg chg="add del">
          <ac:chgData name="Kristin Mullady" userId="9ee3eb7d-2b27-48a9-886d-d3a15ae2f35a" providerId="ADAL" clId="{7398493D-BA70-4F01-93FA-F8629DEC4B16}" dt="2020-07-01T15:46:32.949" v="4654" actId="26606"/>
          <ac:inkMkLst>
            <pc:docMk/>
            <pc:sldMk cId="855203655" sldId="257"/>
            <ac:inkMk id="14" creationId="{070477C5-0410-4E4F-97A1-F84C2465C187}"/>
          </ac:inkMkLst>
        </pc:inkChg>
        <pc:inkChg chg="add">
          <ac:chgData name="Kristin Mullady" userId="9ee3eb7d-2b27-48a9-886d-d3a15ae2f35a" providerId="ADAL" clId="{7398493D-BA70-4F01-93FA-F8629DEC4B16}" dt="2020-07-01T15:46:32.949" v="4654" actId="26606"/>
          <ac:inkMkLst>
            <pc:docMk/>
            <pc:sldMk cId="855203655" sldId="257"/>
            <ac:inkMk id="25" creationId="{070477C5-0410-4E4F-97A1-F84C2465C187}"/>
          </ac:inkMkLst>
        </pc:inkChg>
      </pc:sldChg>
      <pc:sldChg chg="addSp delSp modSp new mod setBg">
        <pc:chgData name="Kristin Mullady" userId="9ee3eb7d-2b27-48a9-886d-d3a15ae2f35a" providerId="ADAL" clId="{7398493D-BA70-4F01-93FA-F8629DEC4B16}" dt="2020-07-01T22:01:24.242" v="7092" actId="20577"/>
        <pc:sldMkLst>
          <pc:docMk/>
          <pc:sldMk cId="1558389810" sldId="258"/>
        </pc:sldMkLst>
        <pc:spChg chg="mod">
          <ac:chgData name="Kristin Mullady" userId="9ee3eb7d-2b27-48a9-886d-d3a15ae2f35a" providerId="ADAL" clId="{7398493D-BA70-4F01-93FA-F8629DEC4B16}" dt="2020-07-01T15:52:49.658" v="4710" actId="26606"/>
          <ac:spMkLst>
            <pc:docMk/>
            <pc:sldMk cId="1558389810" sldId="258"/>
            <ac:spMk id="2" creationId="{5A748956-D7D0-41A0-9ED5-7EE70A56BF0C}"/>
          </ac:spMkLst>
        </pc:spChg>
        <pc:spChg chg="mod">
          <ac:chgData name="Kristin Mullady" userId="9ee3eb7d-2b27-48a9-886d-d3a15ae2f35a" providerId="ADAL" clId="{7398493D-BA70-4F01-93FA-F8629DEC4B16}" dt="2020-07-01T22:01:24.242" v="7092" actId="20577"/>
          <ac:spMkLst>
            <pc:docMk/>
            <pc:sldMk cId="1558389810" sldId="258"/>
            <ac:spMk id="3" creationId="{D6FD00B0-9B3E-4927-BBAA-346C67B779B1}"/>
          </ac:spMkLst>
        </pc:spChg>
        <pc:spChg chg="add del">
          <ac:chgData name="Kristin Mullady" userId="9ee3eb7d-2b27-48a9-886d-d3a15ae2f35a" providerId="ADAL" clId="{7398493D-BA70-4F01-93FA-F8629DEC4B16}" dt="2020-07-01T15:52:49.658" v="4710" actId="26606"/>
          <ac:spMkLst>
            <pc:docMk/>
            <pc:sldMk cId="1558389810" sldId="258"/>
            <ac:spMk id="8" creationId="{100EDD19-6802-4EC3-95CE-CFFAB042CFD6}"/>
          </ac:spMkLst>
        </pc:spChg>
        <pc:spChg chg="add del">
          <ac:chgData name="Kristin Mullady" userId="9ee3eb7d-2b27-48a9-886d-d3a15ae2f35a" providerId="ADAL" clId="{7398493D-BA70-4F01-93FA-F8629DEC4B16}" dt="2020-07-01T15:52:49.658" v="4710" actId="26606"/>
          <ac:spMkLst>
            <pc:docMk/>
            <pc:sldMk cId="1558389810" sldId="258"/>
            <ac:spMk id="10" creationId="{DB17E863-922E-4C26-BD64-E8FD41D28661}"/>
          </ac:spMkLst>
        </pc:spChg>
        <pc:spChg chg="add">
          <ac:chgData name="Kristin Mullady" userId="9ee3eb7d-2b27-48a9-886d-d3a15ae2f35a" providerId="ADAL" clId="{7398493D-BA70-4F01-93FA-F8629DEC4B16}" dt="2020-07-01T15:52:49.658" v="4710" actId="26606"/>
          <ac:spMkLst>
            <pc:docMk/>
            <pc:sldMk cId="1558389810" sldId="258"/>
            <ac:spMk id="15" creationId="{AC17DE74-01C9-4859-B65A-85CF999E8580}"/>
          </ac:spMkLst>
        </pc:spChg>
        <pc:spChg chg="add">
          <ac:chgData name="Kristin Mullady" userId="9ee3eb7d-2b27-48a9-886d-d3a15ae2f35a" providerId="ADAL" clId="{7398493D-BA70-4F01-93FA-F8629DEC4B16}" dt="2020-07-01T15:52:49.658" v="4710" actId="26606"/>
          <ac:spMkLst>
            <pc:docMk/>
            <pc:sldMk cId="1558389810" sldId="258"/>
            <ac:spMk id="17" creationId="{068C0432-0E90-4CC1-8CD3-D44A90DF07EF}"/>
          </ac:spMkLst>
        </pc:spChg>
      </pc:sldChg>
      <pc:sldChg chg="addSp modSp new mod ord setBg">
        <pc:chgData name="Kristin Mullady" userId="9ee3eb7d-2b27-48a9-886d-d3a15ae2f35a" providerId="ADAL" clId="{7398493D-BA70-4F01-93FA-F8629DEC4B16}" dt="2020-07-01T16:43:29.898" v="5215" actId="14100"/>
        <pc:sldMkLst>
          <pc:docMk/>
          <pc:sldMk cId="1680849581" sldId="259"/>
        </pc:sldMkLst>
        <pc:spChg chg="mod">
          <ac:chgData name="Kristin Mullady" userId="9ee3eb7d-2b27-48a9-886d-d3a15ae2f35a" providerId="ADAL" clId="{7398493D-BA70-4F01-93FA-F8629DEC4B16}" dt="2020-07-01T15:53:48.568" v="4784" actId="26606"/>
          <ac:spMkLst>
            <pc:docMk/>
            <pc:sldMk cId="1680849581" sldId="259"/>
            <ac:spMk id="2" creationId="{110048D4-D57B-429F-9DC0-1641BD0C1AB3}"/>
          </ac:spMkLst>
        </pc:spChg>
        <pc:spChg chg="mod">
          <ac:chgData name="Kristin Mullady" userId="9ee3eb7d-2b27-48a9-886d-d3a15ae2f35a" providerId="ADAL" clId="{7398493D-BA70-4F01-93FA-F8629DEC4B16}" dt="2020-07-01T16:43:29.898" v="5215" actId="14100"/>
          <ac:spMkLst>
            <pc:docMk/>
            <pc:sldMk cId="1680849581" sldId="259"/>
            <ac:spMk id="3" creationId="{45C9E503-F2E7-4501-9875-ABD0ECD60BFA}"/>
          </ac:spMkLst>
        </pc:spChg>
        <pc:spChg chg="add">
          <ac:chgData name="Kristin Mullady" userId="9ee3eb7d-2b27-48a9-886d-d3a15ae2f35a" providerId="ADAL" clId="{7398493D-BA70-4F01-93FA-F8629DEC4B16}" dt="2020-07-01T15:53:48.568" v="4784" actId="26606"/>
          <ac:spMkLst>
            <pc:docMk/>
            <pc:sldMk cId="1680849581" sldId="259"/>
            <ac:spMk id="8" creationId="{100EDD19-6802-4EC3-95CE-CFFAB042CFD6}"/>
          </ac:spMkLst>
        </pc:spChg>
        <pc:spChg chg="add">
          <ac:chgData name="Kristin Mullady" userId="9ee3eb7d-2b27-48a9-886d-d3a15ae2f35a" providerId="ADAL" clId="{7398493D-BA70-4F01-93FA-F8629DEC4B16}" dt="2020-07-01T15:53:48.568" v="4784" actId="26606"/>
          <ac:spMkLst>
            <pc:docMk/>
            <pc:sldMk cId="1680849581" sldId="259"/>
            <ac:spMk id="10" creationId="{DB17E863-922E-4C26-BD64-E8FD41D28661}"/>
          </ac:spMkLst>
        </pc:spChg>
      </pc:sldChg>
      <pc:sldChg chg="addSp delSp modSp new mod setBg delCm modCm">
        <pc:chgData name="Kristin Mullady" userId="9ee3eb7d-2b27-48a9-886d-d3a15ae2f35a" providerId="ADAL" clId="{7398493D-BA70-4F01-93FA-F8629DEC4B16}" dt="2020-07-02T17:07:05.488" v="7769" actId="113"/>
        <pc:sldMkLst>
          <pc:docMk/>
          <pc:sldMk cId="2224408327" sldId="260"/>
        </pc:sldMkLst>
        <pc:spChg chg="mod">
          <ac:chgData name="Kristin Mullady" userId="9ee3eb7d-2b27-48a9-886d-d3a15ae2f35a" providerId="ADAL" clId="{7398493D-BA70-4F01-93FA-F8629DEC4B16}" dt="2020-07-01T17:06:18.812" v="5328" actId="26606"/>
          <ac:spMkLst>
            <pc:docMk/>
            <pc:sldMk cId="2224408327" sldId="260"/>
            <ac:spMk id="2" creationId="{DE866997-F405-453A-BBC4-52F1700C2C6B}"/>
          </ac:spMkLst>
        </pc:spChg>
        <pc:spChg chg="mod">
          <ac:chgData name="Kristin Mullady" userId="9ee3eb7d-2b27-48a9-886d-d3a15ae2f35a" providerId="ADAL" clId="{7398493D-BA70-4F01-93FA-F8629DEC4B16}" dt="2020-07-02T17:07:05.488" v="7769" actId="113"/>
          <ac:spMkLst>
            <pc:docMk/>
            <pc:sldMk cId="2224408327" sldId="260"/>
            <ac:spMk id="3" creationId="{9EA5E20C-C1F1-423D-9D5C-F5400CC2C75F}"/>
          </ac:spMkLst>
        </pc:spChg>
        <pc:spChg chg="add del">
          <ac:chgData name="Kristin Mullady" userId="9ee3eb7d-2b27-48a9-886d-d3a15ae2f35a" providerId="ADAL" clId="{7398493D-BA70-4F01-93FA-F8629DEC4B16}" dt="2020-07-01T17:06:18.800" v="5327" actId="26606"/>
          <ac:spMkLst>
            <pc:docMk/>
            <pc:sldMk cId="2224408327" sldId="260"/>
            <ac:spMk id="8" creationId="{3946F6A7-0B48-49A7-8E23-3C1F0993999F}"/>
          </ac:spMkLst>
        </pc:spChg>
        <pc:spChg chg="add del">
          <ac:chgData name="Kristin Mullady" userId="9ee3eb7d-2b27-48a9-886d-d3a15ae2f35a" providerId="ADAL" clId="{7398493D-BA70-4F01-93FA-F8629DEC4B16}" dt="2020-07-01T17:06:18.800" v="5327" actId="26606"/>
          <ac:spMkLst>
            <pc:docMk/>
            <pc:sldMk cId="2224408327" sldId="260"/>
            <ac:spMk id="10" creationId="{F53AD421-C5C8-4C52-9DD0-6A594F21A5DB}"/>
          </ac:spMkLst>
        </pc:spChg>
        <pc:spChg chg="add del">
          <ac:chgData name="Kristin Mullady" userId="9ee3eb7d-2b27-48a9-886d-d3a15ae2f35a" providerId="ADAL" clId="{7398493D-BA70-4F01-93FA-F8629DEC4B16}" dt="2020-07-01T17:06:18.800" v="5327" actId="26606"/>
          <ac:spMkLst>
            <pc:docMk/>
            <pc:sldMk cId="2224408327" sldId="260"/>
            <ac:spMk id="12" creationId="{6D7E5B0F-5185-440A-8222-321C1D118ABE}"/>
          </ac:spMkLst>
        </pc:spChg>
        <pc:spChg chg="add">
          <ac:chgData name="Kristin Mullady" userId="9ee3eb7d-2b27-48a9-886d-d3a15ae2f35a" providerId="ADAL" clId="{7398493D-BA70-4F01-93FA-F8629DEC4B16}" dt="2020-07-01T17:06:18.812" v="5328" actId="26606"/>
          <ac:spMkLst>
            <pc:docMk/>
            <pc:sldMk cId="2224408327" sldId="260"/>
            <ac:spMk id="14" creationId="{100EDD19-6802-4EC3-95CE-CFFAB042CFD6}"/>
          </ac:spMkLst>
        </pc:spChg>
        <pc:spChg chg="add">
          <ac:chgData name="Kristin Mullady" userId="9ee3eb7d-2b27-48a9-886d-d3a15ae2f35a" providerId="ADAL" clId="{7398493D-BA70-4F01-93FA-F8629DEC4B16}" dt="2020-07-01T17:06:18.812" v="5328" actId="26606"/>
          <ac:spMkLst>
            <pc:docMk/>
            <pc:sldMk cId="2224408327" sldId="260"/>
            <ac:spMk id="15" creationId="{DB17E863-922E-4C26-BD64-E8FD41D28661}"/>
          </ac:spMkLst>
        </pc:spChg>
      </pc:sldChg>
      <pc:sldChg chg="addSp modSp new mod setBg">
        <pc:chgData name="Kristin Mullady" userId="9ee3eb7d-2b27-48a9-886d-d3a15ae2f35a" providerId="ADAL" clId="{7398493D-BA70-4F01-93FA-F8629DEC4B16}" dt="2020-07-01T22:26:57.210" v="7483" actId="20577"/>
        <pc:sldMkLst>
          <pc:docMk/>
          <pc:sldMk cId="3800046686" sldId="261"/>
        </pc:sldMkLst>
        <pc:spChg chg="mod">
          <ac:chgData name="Kristin Mullady" userId="9ee3eb7d-2b27-48a9-886d-d3a15ae2f35a" providerId="ADAL" clId="{7398493D-BA70-4F01-93FA-F8629DEC4B16}" dt="2020-07-01T17:06:58.108" v="5330" actId="26606"/>
          <ac:spMkLst>
            <pc:docMk/>
            <pc:sldMk cId="3800046686" sldId="261"/>
            <ac:spMk id="2" creationId="{9E537BD8-B9BF-4E19-B174-03D5199DB5D3}"/>
          </ac:spMkLst>
        </pc:spChg>
        <pc:spChg chg="mod">
          <ac:chgData name="Kristin Mullady" userId="9ee3eb7d-2b27-48a9-886d-d3a15ae2f35a" providerId="ADAL" clId="{7398493D-BA70-4F01-93FA-F8629DEC4B16}" dt="2020-07-01T22:26:57.210" v="7483" actId="20577"/>
          <ac:spMkLst>
            <pc:docMk/>
            <pc:sldMk cId="3800046686" sldId="261"/>
            <ac:spMk id="3" creationId="{6EA88C36-6CC2-4CF1-8DAD-83AAED544D06}"/>
          </ac:spMkLst>
        </pc:spChg>
        <pc:spChg chg="add">
          <ac:chgData name="Kristin Mullady" userId="9ee3eb7d-2b27-48a9-886d-d3a15ae2f35a" providerId="ADAL" clId="{7398493D-BA70-4F01-93FA-F8629DEC4B16}" dt="2020-07-01T17:06:58.108" v="5330" actId="26606"/>
          <ac:spMkLst>
            <pc:docMk/>
            <pc:sldMk cId="3800046686" sldId="261"/>
            <ac:spMk id="8" creationId="{777A147A-9ED8-46B4-8660-1B3C2AA880B5}"/>
          </ac:spMkLst>
        </pc:spChg>
        <pc:spChg chg="add">
          <ac:chgData name="Kristin Mullady" userId="9ee3eb7d-2b27-48a9-886d-d3a15ae2f35a" providerId="ADAL" clId="{7398493D-BA70-4F01-93FA-F8629DEC4B16}" dt="2020-07-01T17:06:58.108" v="5330" actId="26606"/>
          <ac:spMkLst>
            <pc:docMk/>
            <pc:sldMk cId="3800046686" sldId="261"/>
            <ac:spMk id="10" creationId="{5D6C15A0-C087-4593-8414-2B4EC1CDC3DE}"/>
          </ac:spMkLst>
        </pc:spChg>
      </pc:sldChg>
      <pc:sldChg chg="addSp modSp new mod setBg">
        <pc:chgData name="Kristin Mullady" userId="9ee3eb7d-2b27-48a9-886d-d3a15ae2f35a" providerId="ADAL" clId="{7398493D-BA70-4F01-93FA-F8629DEC4B16}" dt="2020-07-01T17:03:30.340" v="5221" actId="255"/>
        <pc:sldMkLst>
          <pc:docMk/>
          <pc:sldMk cId="2880630190" sldId="262"/>
        </pc:sldMkLst>
        <pc:spChg chg="mod">
          <ac:chgData name="Kristin Mullady" userId="9ee3eb7d-2b27-48a9-886d-d3a15ae2f35a" providerId="ADAL" clId="{7398493D-BA70-4F01-93FA-F8629DEC4B16}" dt="2020-07-01T15:53:52.854" v="4785" actId="26606"/>
          <ac:spMkLst>
            <pc:docMk/>
            <pc:sldMk cId="2880630190" sldId="262"/>
            <ac:spMk id="2" creationId="{1248040D-E35C-47C0-BBA6-8E1B6EFF0B1A}"/>
          </ac:spMkLst>
        </pc:spChg>
        <pc:spChg chg="mod">
          <ac:chgData name="Kristin Mullady" userId="9ee3eb7d-2b27-48a9-886d-d3a15ae2f35a" providerId="ADAL" clId="{7398493D-BA70-4F01-93FA-F8629DEC4B16}" dt="2020-07-01T17:03:30.340" v="5221" actId="255"/>
          <ac:spMkLst>
            <pc:docMk/>
            <pc:sldMk cId="2880630190" sldId="262"/>
            <ac:spMk id="3" creationId="{B29BEDAA-3578-4A21-8AF4-B79926A58472}"/>
          </ac:spMkLst>
        </pc:spChg>
        <pc:spChg chg="add">
          <ac:chgData name="Kristin Mullady" userId="9ee3eb7d-2b27-48a9-886d-d3a15ae2f35a" providerId="ADAL" clId="{7398493D-BA70-4F01-93FA-F8629DEC4B16}" dt="2020-07-01T15:53:52.854" v="4785" actId="26606"/>
          <ac:spMkLst>
            <pc:docMk/>
            <pc:sldMk cId="2880630190" sldId="262"/>
            <ac:spMk id="8" creationId="{100EDD19-6802-4EC3-95CE-CFFAB042CFD6}"/>
          </ac:spMkLst>
        </pc:spChg>
        <pc:spChg chg="add">
          <ac:chgData name="Kristin Mullady" userId="9ee3eb7d-2b27-48a9-886d-d3a15ae2f35a" providerId="ADAL" clId="{7398493D-BA70-4F01-93FA-F8629DEC4B16}" dt="2020-07-01T15:53:52.854" v="4785" actId="26606"/>
          <ac:spMkLst>
            <pc:docMk/>
            <pc:sldMk cId="2880630190" sldId="262"/>
            <ac:spMk id="10" creationId="{DB17E863-922E-4C26-BD64-E8FD41D28661}"/>
          </ac:spMkLst>
        </pc:spChg>
      </pc:sldChg>
      <pc:sldChg chg="addSp modSp new mod setBg">
        <pc:chgData name="Kristin Mullady" userId="9ee3eb7d-2b27-48a9-886d-d3a15ae2f35a" providerId="ADAL" clId="{7398493D-BA70-4F01-93FA-F8629DEC4B16}" dt="2020-07-01T22:27:57.561" v="7616" actId="20577"/>
        <pc:sldMkLst>
          <pc:docMk/>
          <pc:sldMk cId="2087538339" sldId="263"/>
        </pc:sldMkLst>
        <pc:spChg chg="mod">
          <ac:chgData name="Kristin Mullady" userId="9ee3eb7d-2b27-48a9-886d-d3a15ae2f35a" providerId="ADAL" clId="{7398493D-BA70-4F01-93FA-F8629DEC4B16}" dt="2020-07-01T17:24:58.403" v="6014" actId="26606"/>
          <ac:spMkLst>
            <pc:docMk/>
            <pc:sldMk cId="2087538339" sldId="263"/>
            <ac:spMk id="2" creationId="{B82E1C3A-BA40-4C6A-98EB-D80DFA701298}"/>
          </ac:spMkLst>
        </pc:spChg>
        <pc:spChg chg="mod">
          <ac:chgData name="Kristin Mullady" userId="9ee3eb7d-2b27-48a9-886d-d3a15ae2f35a" providerId="ADAL" clId="{7398493D-BA70-4F01-93FA-F8629DEC4B16}" dt="2020-07-01T22:27:57.561" v="7616" actId="20577"/>
          <ac:spMkLst>
            <pc:docMk/>
            <pc:sldMk cId="2087538339" sldId="263"/>
            <ac:spMk id="3" creationId="{171B7679-EB7B-4404-8D5F-A0390767A44D}"/>
          </ac:spMkLst>
        </pc:spChg>
        <pc:spChg chg="add">
          <ac:chgData name="Kristin Mullady" userId="9ee3eb7d-2b27-48a9-886d-d3a15ae2f35a" providerId="ADAL" clId="{7398493D-BA70-4F01-93FA-F8629DEC4B16}" dt="2020-07-01T17:24:58.403" v="6014" actId="26606"/>
          <ac:spMkLst>
            <pc:docMk/>
            <pc:sldMk cId="2087538339" sldId="263"/>
            <ac:spMk id="8" creationId="{777A147A-9ED8-46B4-8660-1B3C2AA880B5}"/>
          </ac:spMkLst>
        </pc:spChg>
        <pc:spChg chg="add">
          <ac:chgData name="Kristin Mullady" userId="9ee3eb7d-2b27-48a9-886d-d3a15ae2f35a" providerId="ADAL" clId="{7398493D-BA70-4F01-93FA-F8629DEC4B16}" dt="2020-07-01T17:24:58.403" v="6014" actId="26606"/>
          <ac:spMkLst>
            <pc:docMk/>
            <pc:sldMk cId="2087538339" sldId="263"/>
            <ac:spMk id="10" creationId="{5D6C15A0-C087-4593-8414-2B4EC1CDC3DE}"/>
          </ac:spMkLst>
        </pc:spChg>
      </pc:sldChg>
      <pc:sldChg chg="addSp delSp modSp new mod setBg modCm">
        <pc:chgData name="Kristin Mullady" userId="9ee3eb7d-2b27-48a9-886d-d3a15ae2f35a" providerId="ADAL" clId="{7398493D-BA70-4F01-93FA-F8629DEC4B16}" dt="2020-07-01T22:28:25.361" v="7621" actId="20577"/>
        <pc:sldMkLst>
          <pc:docMk/>
          <pc:sldMk cId="195180924" sldId="264"/>
        </pc:sldMkLst>
        <pc:spChg chg="mod">
          <ac:chgData name="Kristin Mullady" userId="9ee3eb7d-2b27-48a9-886d-d3a15ae2f35a" providerId="ADAL" clId="{7398493D-BA70-4F01-93FA-F8629DEC4B16}" dt="2020-07-01T18:51:38.661" v="7084" actId="122"/>
          <ac:spMkLst>
            <pc:docMk/>
            <pc:sldMk cId="195180924" sldId="264"/>
            <ac:spMk id="2" creationId="{2119BB84-AF5A-4FFD-9045-55C35ED9A170}"/>
          </ac:spMkLst>
        </pc:spChg>
        <pc:spChg chg="mod">
          <ac:chgData name="Kristin Mullady" userId="9ee3eb7d-2b27-48a9-886d-d3a15ae2f35a" providerId="ADAL" clId="{7398493D-BA70-4F01-93FA-F8629DEC4B16}" dt="2020-07-01T22:28:25.361" v="7621" actId="20577"/>
          <ac:spMkLst>
            <pc:docMk/>
            <pc:sldMk cId="195180924" sldId="264"/>
            <ac:spMk id="3" creationId="{5C2A88B7-76B4-4084-BE8A-CF3524CB829F}"/>
          </ac:spMkLst>
        </pc:spChg>
        <pc:spChg chg="add del">
          <ac:chgData name="Kristin Mullady" userId="9ee3eb7d-2b27-48a9-886d-d3a15ae2f35a" providerId="ADAL" clId="{7398493D-BA70-4F01-93FA-F8629DEC4B16}" dt="2020-07-01T18:50:08.057" v="7069" actId="26606"/>
          <ac:spMkLst>
            <pc:docMk/>
            <pc:sldMk cId="195180924" sldId="264"/>
            <ac:spMk id="8" creationId="{777A147A-9ED8-46B4-8660-1B3C2AA880B5}"/>
          </ac:spMkLst>
        </pc:spChg>
        <pc:spChg chg="add del">
          <ac:chgData name="Kristin Mullady" userId="9ee3eb7d-2b27-48a9-886d-d3a15ae2f35a" providerId="ADAL" clId="{7398493D-BA70-4F01-93FA-F8629DEC4B16}" dt="2020-07-01T18:50:08.057" v="7069" actId="26606"/>
          <ac:spMkLst>
            <pc:docMk/>
            <pc:sldMk cId="195180924" sldId="264"/>
            <ac:spMk id="10" creationId="{5D6C15A0-C087-4593-8414-2B4EC1CDC3DE}"/>
          </ac:spMkLst>
        </pc:spChg>
        <pc:spChg chg="add">
          <ac:chgData name="Kristin Mullady" userId="9ee3eb7d-2b27-48a9-886d-d3a15ae2f35a" providerId="ADAL" clId="{7398493D-BA70-4F01-93FA-F8629DEC4B16}" dt="2020-07-01T18:50:08.057" v="7069" actId="26606"/>
          <ac:spMkLst>
            <pc:docMk/>
            <pc:sldMk cId="195180924" sldId="264"/>
            <ac:spMk id="15" creationId="{100EDD19-6802-4EC3-95CE-CFFAB042CFD6}"/>
          </ac:spMkLst>
        </pc:spChg>
        <pc:spChg chg="add">
          <ac:chgData name="Kristin Mullady" userId="9ee3eb7d-2b27-48a9-886d-d3a15ae2f35a" providerId="ADAL" clId="{7398493D-BA70-4F01-93FA-F8629DEC4B16}" dt="2020-07-01T18:50:08.057" v="7069" actId="26606"/>
          <ac:spMkLst>
            <pc:docMk/>
            <pc:sldMk cId="195180924" sldId="264"/>
            <ac:spMk id="17" creationId="{DB17E863-922E-4C26-BD64-E8FD41D28661}"/>
          </ac:spMkLst>
        </pc:spChg>
      </pc:sldChg>
      <pc:sldChg chg="addSp delSp modSp new del mod setBg">
        <pc:chgData name="Kristin Mullady" userId="9ee3eb7d-2b27-48a9-886d-d3a15ae2f35a" providerId="ADAL" clId="{7398493D-BA70-4F01-93FA-F8629DEC4B16}" dt="2020-07-01T17:26:02.703" v="6037" actId="2696"/>
        <pc:sldMkLst>
          <pc:docMk/>
          <pc:sldMk cId="1666350639" sldId="264"/>
        </pc:sldMkLst>
        <pc:spChg chg="mod">
          <ac:chgData name="Kristin Mullady" userId="9ee3eb7d-2b27-48a9-886d-d3a15ae2f35a" providerId="ADAL" clId="{7398493D-BA70-4F01-93FA-F8629DEC4B16}" dt="2020-07-01T17:12:16.431" v="5519" actId="1076"/>
          <ac:spMkLst>
            <pc:docMk/>
            <pc:sldMk cId="1666350639" sldId="264"/>
            <ac:spMk id="2" creationId="{77865F18-D76A-469D-BFA3-A3F0A2023EA0}"/>
          </ac:spMkLst>
        </pc:spChg>
        <pc:spChg chg="mod">
          <ac:chgData name="Kristin Mullady" userId="9ee3eb7d-2b27-48a9-886d-d3a15ae2f35a" providerId="ADAL" clId="{7398493D-BA70-4F01-93FA-F8629DEC4B16}" dt="2020-07-01T17:13:13.315" v="5604" actId="20577"/>
          <ac:spMkLst>
            <pc:docMk/>
            <pc:sldMk cId="1666350639" sldId="264"/>
            <ac:spMk id="3" creationId="{FFADA61E-9CE2-4B57-990F-3D9289EA5EDC}"/>
          </ac:spMkLst>
        </pc:spChg>
        <pc:spChg chg="add del">
          <ac:chgData name="Kristin Mullady" userId="9ee3eb7d-2b27-48a9-886d-d3a15ae2f35a" providerId="ADAL" clId="{7398493D-BA70-4F01-93FA-F8629DEC4B16}" dt="2020-07-01T17:12:10.767" v="5518" actId="26606"/>
          <ac:spMkLst>
            <pc:docMk/>
            <pc:sldMk cId="1666350639" sldId="264"/>
            <ac:spMk id="10" creationId="{743AA782-23D1-4521-8CAD-47662984AA08}"/>
          </ac:spMkLst>
        </pc:spChg>
        <pc:spChg chg="add del">
          <ac:chgData name="Kristin Mullady" userId="9ee3eb7d-2b27-48a9-886d-d3a15ae2f35a" providerId="ADAL" clId="{7398493D-BA70-4F01-93FA-F8629DEC4B16}" dt="2020-07-01T17:12:10.767" v="5518" actId="26606"/>
          <ac:spMkLst>
            <pc:docMk/>
            <pc:sldMk cId="1666350639" sldId="264"/>
            <ac:spMk id="12" creationId="{3CE8AF5E-D374-4CF1-90CC-35CF73B81C3E}"/>
          </ac:spMkLst>
        </pc:spChg>
        <pc:spChg chg="add del">
          <ac:chgData name="Kristin Mullady" userId="9ee3eb7d-2b27-48a9-886d-d3a15ae2f35a" providerId="ADAL" clId="{7398493D-BA70-4F01-93FA-F8629DEC4B16}" dt="2020-07-01T17:12:10.748" v="5517" actId="26606"/>
          <ac:spMkLst>
            <pc:docMk/>
            <pc:sldMk cId="1666350639" sldId="264"/>
            <ac:spMk id="19" creationId="{743AA782-23D1-4521-8CAD-47662984AA08}"/>
          </ac:spMkLst>
        </pc:spChg>
        <pc:spChg chg="add del">
          <ac:chgData name="Kristin Mullady" userId="9ee3eb7d-2b27-48a9-886d-d3a15ae2f35a" providerId="ADAL" clId="{7398493D-BA70-4F01-93FA-F8629DEC4B16}" dt="2020-07-01T17:12:10.748" v="5517" actId="26606"/>
          <ac:spMkLst>
            <pc:docMk/>
            <pc:sldMk cId="1666350639" sldId="264"/>
            <ac:spMk id="21" creationId="{3CE8AF5E-D374-4CF1-90CC-35CF73B81C3E}"/>
          </ac:spMkLst>
        </pc:spChg>
        <pc:spChg chg="add">
          <ac:chgData name="Kristin Mullady" userId="9ee3eb7d-2b27-48a9-886d-d3a15ae2f35a" providerId="ADAL" clId="{7398493D-BA70-4F01-93FA-F8629DEC4B16}" dt="2020-07-01T17:12:10.767" v="5518" actId="26606"/>
          <ac:spMkLst>
            <pc:docMk/>
            <pc:sldMk cId="1666350639" sldId="264"/>
            <ac:spMk id="26" creationId="{7B831B6F-405A-4B47-B9BB-5CA88F285844}"/>
          </ac:spMkLst>
        </pc:spChg>
        <pc:spChg chg="add">
          <ac:chgData name="Kristin Mullady" userId="9ee3eb7d-2b27-48a9-886d-d3a15ae2f35a" providerId="ADAL" clId="{7398493D-BA70-4F01-93FA-F8629DEC4B16}" dt="2020-07-01T17:12:10.767" v="5518" actId="26606"/>
          <ac:spMkLst>
            <pc:docMk/>
            <pc:sldMk cId="1666350639" sldId="264"/>
            <ac:spMk id="27" creationId="{15109354-9C5D-4F8C-B0E6-D1043C7BF20A}"/>
          </ac:spMkLst>
        </pc:spChg>
        <pc:spChg chg="add">
          <ac:chgData name="Kristin Mullady" userId="9ee3eb7d-2b27-48a9-886d-d3a15ae2f35a" providerId="ADAL" clId="{7398493D-BA70-4F01-93FA-F8629DEC4B16}" dt="2020-07-01T17:12:10.767" v="5518" actId="26606"/>
          <ac:spMkLst>
            <pc:docMk/>
            <pc:sldMk cId="1666350639" sldId="264"/>
            <ac:spMk id="28" creationId="{3CE8AF5E-D374-4CF1-90CC-35CF73B81C3E}"/>
          </ac:spMkLst>
        </pc:spChg>
        <pc:picChg chg="add mod ord">
          <ac:chgData name="Kristin Mullady" userId="9ee3eb7d-2b27-48a9-886d-d3a15ae2f35a" providerId="ADAL" clId="{7398493D-BA70-4F01-93FA-F8629DEC4B16}" dt="2020-07-01T17:12:10.767" v="5518" actId="26606"/>
          <ac:picMkLst>
            <pc:docMk/>
            <pc:sldMk cId="1666350639" sldId="264"/>
            <ac:picMk id="7" creationId="{BE04E296-02D9-4E94-8958-8977D61A8814}"/>
          </ac:picMkLst>
        </pc:picChg>
        <pc:inkChg chg="add del">
          <ac:chgData name="Kristin Mullady" userId="9ee3eb7d-2b27-48a9-886d-d3a15ae2f35a" providerId="ADAL" clId="{7398493D-BA70-4F01-93FA-F8629DEC4B16}" dt="2020-07-01T17:12:10.767" v="5518" actId="26606"/>
          <ac:inkMkLst>
            <pc:docMk/>
            <pc:sldMk cId="1666350639" sldId="264"/>
            <ac:inkMk id="14" creationId="{070477C5-0410-4E4F-97A1-F84C2465C187}"/>
          </ac:inkMkLst>
        </pc:inkChg>
        <pc:inkChg chg="add del">
          <ac:chgData name="Kristin Mullady" userId="9ee3eb7d-2b27-48a9-886d-d3a15ae2f35a" providerId="ADAL" clId="{7398493D-BA70-4F01-93FA-F8629DEC4B16}" dt="2020-07-01T17:12:10.748" v="5517" actId="26606"/>
          <ac:inkMkLst>
            <pc:docMk/>
            <pc:sldMk cId="1666350639" sldId="264"/>
            <ac:inkMk id="23" creationId="{070477C5-0410-4E4F-97A1-F84C2465C187}"/>
          </ac:inkMkLst>
        </pc:inkChg>
        <pc:inkChg chg="add">
          <ac:chgData name="Kristin Mullady" userId="9ee3eb7d-2b27-48a9-886d-d3a15ae2f35a" providerId="ADAL" clId="{7398493D-BA70-4F01-93FA-F8629DEC4B16}" dt="2020-07-01T17:12:10.767" v="5518" actId="26606"/>
          <ac:inkMkLst>
            <pc:docMk/>
            <pc:sldMk cId="1666350639" sldId="264"/>
            <ac:inkMk id="25" creationId="{070477C5-0410-4E4F-97A1-F84C2465C187}"/>
          </ac:inkMkLst>
        </pc:inkChg>
      </pc:sldChg>
      <pc:sldMasterChg chg="del delSldLayout">
        <pc:chgData name="Kristin Mullady" userId="9ee3eb7d-2b27-48a9-886d-d3a15ae2f35a" providerId="ADAL" clId="{7398493D-BA70-4F01-93FA-F8629DEC4B16}" dt="2020-06-29T17:45:58.248" v="327" actId="26606"/>
        <pc:sldMasterMkLst>
          <pc:docMk/>
          <pc:sldMasterMk cId="2460954070" sldId="2147483660"/>
        </pc:sldMasterMkLst>
        <pc:sldLayoutChg chg="del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addSldLayout">
        <pc:chgData name="Kristin Mullady" userId="9ee3eb7d-2b27-48a9-886d-d3a15ae2f35a" providerId="ADAL" clId="{7398493D-BA70-4F01-93FA-F8629DEC4B16}" dt="2020-06-29T17:45:58.248" v="327" actId="26606"/>
        <pc:sldMasterMkLst>
          <pc:docMk/>
          <pc:sldMasterMk cId="2658823893" sldId="2147483685"/>
        </pc:sldMasterMkLst>
        <pc:sldLayoutChg chg="add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658823893" sldId="2147483685"/>
            <pc:sldLayoutMk cId="3846239867" sldId="2147483674"/>
          </pc:sldLayoutMkLst>
        </pc:sldLayoutChg>
        <pc:sldLayoutChg chg="add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658823893" sldId="2147483685"/>
            <pc:sldLayoutMk cId="3272050632" sldId="2147483675"/>
          </pc:sldLayoutMkLst>
        </pc:sldLayoutChg>
        <pc:sldLayoutChg chg="add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658823893" sldId="2147483685"/>
            <pc:sldLayoutMk cId="4262710784" sldId="2147483676"/>
          </pc:sldLayoutMkLst>
        </pc:sldLayoutChg>
        <pc:sldLayoutChg chg="add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658823893" sldId="2147483685"/>
            <pc:sldLayoutMk cId="1979766477" sldId="2147483677"/>
          </pc:sldLayoutMkLst>
        </pc:sldLayoutChg>
        <pc:sldLayoutChg chg="add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658823893" sldId="2147483685"/>
            <pc:sldLayoutMk cId="608151389" sldId="2147483678"/>
          </pc:sldLayoutMkLst>
        </pc:sldLayoutChg>
        <pc:sldLayoutChg chg="add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658823893" sldId="2147483685"/>
            <pc:sldLayoutMk cId="2529117471" sldId="2147483679"/>
          </pc:sldLayoutMkLst>
        </pc:sldLayoutChg>
        <pc:sldLayoutChg chg="add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658823893" sldId="2147483685"/>
            <pc:sldLayoutMk cId="789783795" sldId="2147483680"/>
          </pc:sldLayoutMkLst>
        </pc:sldLayoutChg>
        <pc:sldLayoutChg chg="add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658823893" sldId="2147483685"/>
            <pc:sldLayoutMk cId="1254443579" sldId="2147483681"/>
          </pc:sldLayoutMkLst>
        </pc:sldLayoutChg>
        <pc:sldLayoutChg chg="add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658823893" sldId="2147483685"/>
            <pc:sldLayoutMk cId="1678123988" sldId="2147483682"/>
          </pc:sldLayoutMkLst>
        </pc:sldLayoutChg>
        <pc:sldLayoutChg chg="add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658823893" sldId="2147483685"/>
            <pc:sldLayoutMk cId="1086882573" sldId="2147483683"/>
          </pc:sldLayoutMkLst>
        </pc:sldLayoutChg>
        <pc:sldLayoutChg chg="add">
          <pc:chgData name="Kristin Mullady" userId="9ee3eb7d-2b27-48a9-886d-d3a15ae2f35a" providerId="ADAL" clId="{7398493D-BA70-4F01-93FA-F8629DEC4B16}" dt="2020-06-29T17:45:58.248" v="327" actId="26606"/>
          <pc:sldLayoutMkLst>
            <pc:docMk/>
            <pc:sldMasterMk cId="2658823893" sldId="2147483685"/>
            <pc:sldLayoutMk cId="1737094535" sldId="2147483684"/>
          </pc:sldLayoutMkLst>
        </pc:sldLayoutChg>
      </pc:sldMaster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01T15:46:21.80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0 128,'0'6'0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78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6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17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443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123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882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094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151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39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050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710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23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78" r:id="rId6"/>
    <p:sldLayoutId id="2147483674" r:id="rId7"/>
    <p:sldLayoutId id="2147483675" r:id="rId8"/>
    <p:sldLayoutId id="2147483676" r:id="rId9"/>
    <p:sldLayoutId id="2147483677" r:id="rId10"/>
    <p:sldLayoutId id="2147483679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5.emf"/><Relationship Id="rId4" Type="http://schemas.openxmlformats.org/officeDocument/2006/relationships/customXml" Target="../ink/ink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493CBF-0534-4619-953F-BA49E349B1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5349" r="-1" b="360"/>
          <a:stretch/>
        </p:blipFill>
        <p:spPr>
          <a:xfrm>
            <a:off x="0" y="10"/>
            <a:ext cx="1218893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</p:spPr>
        <p:txBody>
          <a:bodyPr>
            <a:normAutofit/>
          </a:bodyPr>
          <a:lstStyle/>
          <a:p>
            <a:pPr algn="ctr"/>
            <a:r>
              <a:rPr lang="en-US" sz="10800" dirty="0"/>
              <a:t>Banking Services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/>
          </a:bodyPr>
          <a:lstStyle/>
          <a:p>
            <a:pPr algn="ctr"/>
            <a:r>
              <a:rPr lang="en-US" sz="3200" b="1"/>
              <a:t>Knowing your options and how to use the services provided</a:t>
            </a:r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B579E025-513A-4154-9679-356D8903B0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849" y="1985210"/>
            <a:ext cx="2170302" cy="518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A2E39B7-17D8-4009-A8BA-9E8D8EC1B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Graphic 33">
            <a:extLst>
              <a:ext uri="{FF2B5EF4-FFF2-40B4-BE49-F238E27FC236}">
                <a16:creationId xmlns:a16="http://schemas.microsoft.com/office/drawing/2014/main" id="{967EEEC4-6120-428D-8FB5-916920AEC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18417" y="0"/>
            <a:ext cx="9570431" cy="6858000"/>
          </a:xfrm>
          <a:custGeom>
            <a:avLst/>
            <a:gdLst>
              <a:gd name="connsiteX0" fmla="*/ 7178288 w 7187261"/>
              <a:gd name="connsiteY0" fmla="*/ 2604802 h 5150263"/>
              <a:gd name="connsiteX1" fmla="*/ 7169335 w 7187261"/>
              <a:gd name="connsiteY1" fmla="*/ 2328577 h 5150263"/>
              <a:gd name="connsiteX2" fmla="*/ 7060845 w 7187261"/>
              <a:gd name="connsiteY2" fmla="*/ 1661160 h 5150263"/>
              <a:gd name="connsiteX3" fmla="*/ 6212263 w 7187261"/>
              <a:gd name="connsiteY3" fmla="*/ 243840 h 5150263"/>
              <a:gd name="connsiteX4" fmla="*/ 5953564 w 7187261"/>
              <a:gd name="connsiteY4" fmla="*/ 0 h 5150263"/>
              <a:gd name="connsiteX5" fmla="*/ 1408615 w 7187261"/>
              <a:gd name="connsiteY5" fmla="*/ 0 h 5150263"/>
              <a:gd name="connsiteX6" fmla="*/ 805111 w 7187261"/>
              <a:gd name="connsiteY6" fmla="*/ 676275 h 5150263"/>
              <a:gd name="connsiteX7" fmla="*/ 104928 w 7187261"/>
              <a:gd name="connsiteY7" fmla="*/ 2183035 h 5150263"/>
              <a:gd name="connsiteX8" fmla="*/ 51588 w 7187261"/>
              <a:gd name="connsiteY8" fmla="*/ 2400014 h 5150263"/>
              <a:gd name="connsiteX9" fmla="*/ 41301 w 7187261"/>
              <a:gd name="connsiteY9" fmla="*/ 2424208 h 5150263"/>
              <a:gd name="connsiteX10" fmla="*/ 119692 w 7187261"/>
              <a:gd name="connsiteY10" fmla="*/ 1834801 h 5150263"/>
              <a:gd name="connsiteX11" fmla="*/ 870071 w 7187261"/>
              <a:gd name="connsiteY11" fmla="*/ 462248 h 5150263"/>
              <a:gd name="connsiteX12" fmla="*/ 1389279 w 7187261"/>
              <a:gd name="connsiteY12" fmla="*/ 476 h 5150263"/>
              <a:gd name="connsiteX13" fmla="*/ 1320223 w 7187261"/>
              <a:gd name="connsiteY13" fmla="*/ 476 h 5150263"/>
              <a:gd name="connsiteX14" fmla="*/ 423158 w 7187261"/>
              <a:gd name="connsiteY14" fmla="*/ 989743 h 5150263"/>
              <a:gd name="connsiteX15" fmla="*/ 25585 w 7187261"/>
              <a:gd name="connsiteY15" fmla="*/ 2113693 h 5150263"/>
              <a:gd name="connsiteX16" fmla="*/ 2344 w 7187261"/>
              <a:gd name="connsiteY16" fmla="*/ 2725865 h 5150263"/>
              <a:gd name="connsiteX17" fmla="*/ 447256 w 7187261"/>
              <a:gd name="connsiteY17" fmla="*/ 4210717 h 5150263"/>
              <a:gd name="connsiteX18" fmla="*/ 1138962 w 7187261"/>
              <a:gd name="connsiteY18" fmla="*/ 4988910 h 5150263"/>
              <a:gd name="connsiteX19" fmla="*/ 1348512 w 7187261"/>
              <a:gd name="connsiteY19" fmla="*/ 5146834 h 5150263"/>
              <a:gd name="connsiteX20" fmla="*/ 1422712 w 7187261"/>
              <a:gd name="connsiteY20" fmla="*/ 5146834 h 5150263"/>
              <a:gd name="connsiteX21" fmla="*/ 480594 w 7187261"/>
              <a:gd name="connsiteY21" fmla="*/ 4187952 h 5150263"/>
              <a:gd name="connsiteX22" fmla="*/ 398679 w 7187261"/>
              <a:gd name="connsiteY22" fmla="*/ 4046125 h 5150263"/>
              <a:gd name="connsiteX23" fmla="*/ 411823 w 7187261"/>
              <a:gd name="connsiteY23" fmla="*/ 4053078 h 5150263"/>
              <a:gd name="connsiteX24" fmla="*/ 1439380 w 7187261"/>
              <a:gd name="connsiteY24" fmla="*/ 5147405 h 5150263"/>
              <a:gd name="connsiteX25" fmla="*/ 5710010 w 7187261"/>
              <a:gd name="connsiteY25" fmla="*/ 5150263 h 5150263"/>
              <a:gd name="connsiteX26" fmla="*/ 5999665 w 7187261"/>
              <a:gd name="connsiteY26" fmla="*/ 4910900 h 5150263"/>
              <a:gd name="connsiteX27" fmla="*/ 6954165 w 7187261"/>
              <a:gd name="connsiteY27" fmla="*/ 3545777 h 5150263"/>
              <a:gd name="connsiteX28" fmla="*/ 7137712 w 7187261"/>
              <a:gd name="connsiteY28" fmla="*/ 2799207 h 5150263"/>
              <a:gd name="connsiteX29" fmla="*/ 7142951 w 7187261"/>
              <a:gd name="connsiteY29" fmla="*/ 2754535 h 5150263"/>
              <a:gd name="connsiteX30" fmla="*/ 7149428 w 7187261"/>
              <a:gd name="connsiteY30" fmla="*/ 2774823 h 5150263"/>
              <a:gd name="connsiteX31" fmla="*/ 7066465 w 7187261"/>
              <a:gd name="connsiteY31" fmla="*/ 3465672 h 5150263"/>
              <a:gd name="connsiteX32" fmla="*/ 6452578 w 7187261"/>
              <a:gd name="connsiteY32" fmla="*/ 4552760 h 5150263"/>
              <a:gd name="connsiteX33" fmla="*/ 5752110 w 7187261"/>
              <a:gd name="connsiteY33" fmla="*/ 5150263 h 5150263"/>
              <a:gd name="connsiteX34" fmla="*/ 5827643 w 7187261"/>
              <a:gd name="connsiteY34" fmla="*/ 5150263 h 5150263"/>
              <a:gd name="connsiteX35" fmla="*/ 6642793 w 7187261"/>
              <a:gd name="connsiteY35" fmla="*/ 4389406 h 5150263"/>
              <a:gd name="connsiteX36" fmla="*/ 7102469 w 7187261"/>
              <a:gd name="connsiteY36" fmla="*/ 3490817 h 5150263"/>
              <a:gd name="connsiteX37" fmla="*/ 7187242 w 7187261"/>
              <a:gd name="connsiteY37" fmla="*/ 2990183 h 5150263"/>
              <a:gd name="connsiteX38" fmla="*/ 7178288 w 7187261"/>
              <a:gd name="connsiteY38" fmla="*/ 2604802 h 5150263"/>
              <a:gd name="connsiteX39" fmla="*/ 6342565 w 7187261"/>
              <a:gd name="connsiteY39" fmla="*/ 441389 h 5150263"/>
              <a:gd name="connsiteX40" fmla="*/ 7126567 w 7187261"/>
              <a:gd name="connsiteY40" fmla="*/ 2355056 h 5150263"/>
              <a:gd name="connsiteX41" fmla="*/ 6342565 w 7187261"/>
              <a:gd name="connsiteY41" fmla="*/ 441389 h 515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87261" h="5150263">
                <a:moveTo>
                  <a:pt x="7178288" y="2604802"/>
                </a:moveTo>
                <a:cubicBezTo>
                  <a:pt x="7168763" y="2513076"/>
                  <a:pt x="7174478" y="2420684"/>
                  <a:pt x="7169335" y="2328577"/>
                </a:cubicBezTo>
                <a:cubicBezTo>
                  <a:pt x="7156952" y="2102882"/>
                  <a:pt x="7120586" y="1879149"/>
                  <a:pt x="7060845" y="1661160"/>
                </a:cubicBezTo>
                <a:cubicBezTo>
                  <a:pt x="6910588" y="1121007"/>
                  <a:pt x="6617428" y="631374"/>
                  <a:pt x="6212263" y="243840"/>
                </a:cubicBezTo>
                <a:cubicBezTo>
                  <a:pt x="6126538" y="162496"/>
                  <a:pt x="6040813" y="80201"/>
                  <a:pt x="5953564" y="0"/>
                </a:cubicBezTo>
                <a:lnTo>
                  <a:pt x="1408615" y="0"/>
                </a:lnTo>
                <a:cubicBezTo>
                  <a:pt x="1180967" y="200316"/>
                  <a:pt x="978332" y="427387"/>
                  <a:pt x="805111" y="676275"/>
                </a:cubicBezTo>
                <a:cubicBezTo>
                  <a:pt x="481261" y="1136523"/>
                  <a:pt x="252089" y="1640872"/>
                  <a:pt x="104928" y="2183035"/>
                </a:cubicBezTo>
                <a:cubicBezTo>
                  <a:pt x="85878" y="2254853"/>
                  <a:pt x="69495" y="2327720"/>
                  <a:pt x="51588" y="2400014"/>
                </a:cubicBezTo>
                <a:cubicBezTo>
                  <a:pt x="49683" y="2407634"/>
                  <a:pt x="51588" y="2416969"/>
                  <a:pt x="41301" y="2424208"/>
                </a:cubicBezTo>
                <a:cubicBezTo>
                  <a:pt x="45900" y="2225469"/>
                  <a:pt x="72186" y="2027834"/>
                  <a:pt x="119692" y="1834801"/>
                </a:cubicBezTo>
                <a:cubicBezTo>
                  <a:pt x="247993" y="1310926"/>
                  <a:pt x="506121" y="857726"/>
                  <a:pt x="870071" y="462248"/>
                </a:cubicBezTo>
                <a:cubicBezTo>
                  <a:pt x="1027729" y="291823"/>
                  <a:pt x="1201617" y="137169"/>
                  <a:pt x="1389279" y="476"/>
                </a:cubicBezTo>
                <a:lnTo>
                  <a:pt x="1320223" y="476"/>
                </a:lnTo>
                <a:cubicBezTo>
                  <a:pt x="960844" y="274320"/>
                  <a:pt x="656330" y="599123"/>
                  <a:pt x="423158" y="989743"/>
                </a:cubicBezTo>
                <a:cubicBezTo>
                  <a:pt x="215608" y="1337596"/>
                  <a:pt x="80258" y="1711357"/>
                  <a:pt x="25585" y="2113693"/>
                </a:cubicBezTo>
                <a:cubicBezTo>
                  <a:pt x="-2705" y="2316480"/>
                  <a:pt x="-2228" y="2521077"/>
                  <a:pt x="2344" y="2725865"/>
                </a:cubicBezTo>
                <a:cubicBezTo>
                  <a:pt x="14155" y="3261932"/>
                  <a:pt x="170650" y="3754565"/>
                  <a:pt x="447256" y="4210717"/>
                </a:cubicBezTo>
                <a:cubicBezTo>
                  <a:pt x="629851" y="4511612"/>
                  <a:pt x="866356" y="4767167"/>
                  <a:pt x="1138962" y="4988910"/>
                </a:cubicBezTo>
                <a:cubicBezTo>
                  <a:pt x="1207161" y="5044345"/>
                  <a:pt x="1277008" y="5096990"/>
                  <a:pt x="1348512" y="5146834"/>
                </a:cubicBezTo>
                <a:lnTo>
                  <a:pt x="1422712" y="5146834"/>
                </a:lnTo>
                <a:cubicBezTo>
                  <a:pt x="1043426" y="4892802"/>
                  <a:pt x="724720" y="4577334"/>
                  <a:pt x="480594" y="4187952"/>
                </a:cubicBezTo>
                <a:cubicBezTo>
                  <a:pt x="452019" y="4141851"/>
                  <a:pt x="423444" y="4095179"/>
                  <a:pt x="398679" y="4046125"/>
                </a:cubicBezTo>
                <a:cubicBezTo>
                  <a:pt x="407442" y="4043267"/>
                  <a:pt x="409156" y="4048982"/>
                  <a:pt x="411823" y="4053078"/>
                </a:cubicBezTo>
                <a:cubicBezTo>
                  <a:pt x="683572" y="4484656"/>
                  <a:pt x="1033139" y="4842701"/>
                  <a:pt x="1439380" y="5147405"/>
                </a:cubicBezTo>
                <a:lnTo>
                  <a:pt x="5710010" y="5150263"/>
                </a:lnTo>
                <a:cubicBezTo>
                  <a:pt x="5810594" y="5075482"/>
                  <a:pt x="5907272" y="4995587"/>
                  <a:pt x="5999665" y="4910900"/>
                </a:cubicBezTo>
                <a:cubicBezTo>
                  <a:pt x="6418765" y="4526661"/>
                  <a:pt x="6746901" y="4078129"/>
                  <a:pt x="6954165" y="3545777"/>
                </a:cubicBezTo>
                <a:cubicBezTo>
                  <a:pt x="7048234" y="3306175"/>
                  <a:pt x="7109956" y="3055115"/>
                  <a:pt x="7137712" y="2799207"/>
                </a:cubicBezTo>
                <a:cubicBezTo>
                  <a:pt x="7139236" y="2784920"/>
                  <a:pt x="7141046" y="2770632"/>
                  <a:pt x="7142951" y="2754535"/>
                </a:cubicBezTo>
                <a:cubicBezTo>
                  <a:pt x="7151714" y="2760440"/>
                  <a:pt x="7149237" y="2768441"/>
                  <a:pt x="7149428" y="2774823"/>
                </a:cubicBezTo>
                <a:cubicBezTo>
                  <a:pt x="7156743" y="3007967"/>
                  <a:pt x="7128777" y="3240881"/>
                  <a:pt x="7066465" y="3465672"/>
                </a:cubicBezTo>
                <a:cubicBezTo>
                  <a:pt x="6952165" y="3878580"/>
                  <a:pt x="6737948" y="4235863"/>
                  <a:pt x="6452578" y="4552760"/>
                </a:cubicBezTo>
                <a:cubicBezTo>
                  <a:pt x="6244553" y="4783836"/>
                  <a:pt x="6008809" y="4980242"/>
                  <a:pt x="5752110" y="5150263"/>
                </a:cubicBezTo>
                <a:lnTo>
                  <a:pt x="5827643" y="5150263"/>
                </a:lnTo>
                <a:cubicBezTo>
                  <a:pt x="6136539" y="4938904"/>
                  <a:pt x="6412192" y="4689348"/>
                  <a:pt x="6642793" y="4389406"/>
                </a:cubicBezTo>
                <a:cubicBezTo>
                  <a:pt x="6851295" y="4118324"/>
                  <a:pt x="7009125" y="3820859"/>
                  <a:pt x="7102469" y="3490817"/>
                </a:cubicBezTo>
                <a:cubicBezTo>
                  <a:pt x="7148646" y="3327473"/>
                  <a:pt x="7177069" y="3159624"/>
                  <a:pt x="7187242" y="2990183"/>
                </a:cubicBezTo>
                <a:cubicBezTo>
                  <a:pt x="7187623" y="2984087"/>
                  <a:pt x="7182384" y="2642330"/>
                  <a:pt x="7178288" y="2604802"/>
                </a:cubicBezTo>
                <a:close/>
                <a:moveTo>
                  <a:pt x="6342565" y="441389"/>
                </a:moveTo>
                <a:cubicBezTo>
                  <a:pt x="6829797" y="986533"/>
                  <a:pt x="7091135" y="1624422"/>
                  <a:pt x="7126567" y="2355056"/>
                </a:cubicBezTo>
                <a:cubicBezTo>
                  <a:pt x="7001123" y="1661827"/>
                  <a:pt x="6756426" y="1017365"/>
                  <a:pt x="6342565" y="441389"/>
                </a:cubicBezTo>
                <a:close/>
              </a:path>
            </a:pathLst>
          </a:custGeom>
          <a:solidFill>
            <a:srgbClr val="C34D5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CF37A7-37A6-44BD-ADD1-5C2B2347C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71" y="1420591"/>
            <a:ext cx="6809014" cy="1102860"/>
          </a:xfrm>
        </p:spPr>
        <p:txBody>
          <a:bodyPr anchor="b">
            <a:normAutofit/>
          </a:bodyPr>
          <a:lstStyle/>
          <a:p>
            <a:pPr algn="ctr"/>
            <a:r>
              <a:rPr lang="en-US" sz="6600" dirty="0">
                <a:solidFill>
                  <a:srgbClr val="FFFFFF"/>
                </a:solidFill>
              </a:rPr>
              <a:t>What it comes down to?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9CDE4-8BCE-408F-B34A-87F3FA7BC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4258" y="2694218"/>
            <a:ext cx="7306963" cy="33395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>
                <a:solidFill>
                  <a:srgbClr val="FFFFFF"/>
                </a:solidFill>
              </a:rPr>
              <a:t>When choosing a financial institution to open a credit card, hold your money, or provide any other service, it’s important to know what your options are to figure out how to make your money work for you. </a:t>
            </a:r>
          </a:p>
          <a:p>
            <a:pPr marL="0" indent="0">
              <a:buNone/>
            </a:pPr>
            <a:endParaRPr lang="en-US" sz="26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sz="26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sz="2600" dirty="0">
              <a:solidFill>
                <a:srgbClr val="FFFFFF"/>
              </a:solidFill>
            </a:endParaRP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992016B7-6CD2-453A-B990-7B59B4745F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822" y="4631157"/>
            <a:ext cx="4006511" cy="9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805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B831B6F-405A-4B47-B9BB-5CA88F2858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Piggy Bank">
            <a:extLst>
              <a:ext uri="{FF2B5EF4-FFF2-40B4-BE49-F238E27FC236}">
                <a16:creationId xmlns:a16="http://schemas.microsoft.com/office/drawing/2014/main" id="{801C7C61-D490-4857-80EE-53EA3D1CD5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4988" y="1744515"/>
            <a:ext cx="3368969" cy="3368969"/>
          </a:xfrm>
          <a:prstGeom prst="rect">
            <a:avLst/>
          </a:prstGeom>
        </p:spPr>
      </p:pic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5109354-9C5D-4F8C-B0E6-D1043C7BF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9992" y="0"/>
            <a:ext cx="7562008" cy="6858000"/>
          </a:xfrm>
          <a:custGeom>
            <a:avLst/>
            <a:gdLst>
              <a:gd name="connsiteX0" fmla="*/ 7529613 w 7529613"/>
              <a:gd name="connsiteY0" fmla="*/ 0 h 6858000"/>
              <a:gd name="connsiteX1" fmla="*/ 1222331 w 7529613"/>
              <a:gd name="connsiteY1" fmla="*/ 0 h 6858000"/>
              <a:gd name="connsiteX2" fmla="*/ 1126483 w 7529613"/>
              <a:gd name="connsiteY2" fmla="*/ 148742 h 6858000"/>
              <a:gd name="connsiteX3" fmla="*/ 767554 w 7529613"/>
              <a:gd name="connsiteY3" fmla="*/ 819975 h 6858000"/>
              <a:gd name="connsiteX4" fmla="*/ 742103 w 7529613"/>
              <a:gd name="connsiteY4" fmla="*/ 854514 h 6858000"/>
              <a:gd name="connsiteX5" fmla="*/ 785881 w 7529613"/>
              <a:gd name="connsiteY5" fmla="*/ 750263 h 6858000"/>
              <a:gd name="connsiteX6" fmla="*/ 978978 w 7529613"/>
              <a:gd name="connsiteY6" fmla="*/ 331786 h 6858000"/>
              <a:gd name="connsiteX7" fmla="*/ 1155717 w 7529613"/>
              <a:gd name="connsiteY7" fmla="*/ 0 h 6858000"/>
              <a:gd name="connsiteX8" fmla="*/ 1098249 w 7529613"/>
              <a:gd name="connsiteY8" fmla="*/ 0 h 6858000"/>
              <a:gd name="connsiteX9" fmla="*/ 991458 w 7529613"/>
              <a:gd name="connsiteY9" fmla="*/ 196614 h 6858000"/>
              <a:gd name="connsiteX10" fmla="*/ 493941 w 7529613"/>
              <a:gd name="connsiteY10" fmla="*/ 1371196 h 6858000"/>
              <a:gd name="connsiteX11" fmla="*/ 46485 w 7529613"/>
              <a:gd name="connsiteY11" fmla="*/ 3331516 h 6858000"/>
              <a:gd name="connsiteX12" fmla="*/ 12252 w 7529613"/>
              <a:gd name="connsiteY12" fmla="*/ 4357388 h 6858000"/>
              <a:gd name="connsiteX13" fmla="*/ 170821 w 7529613"/>
              <a:gd name="connsiteY13" fmla="*/ 5552906 h 6858000"/>
              <a:gd name="connsiteX14" fmla="*/ 537265 w 7529613"/>
              <a:gd name="connsiteY14" fmla="*/ 6828295 h 6858000"/>
              <a:gd name="connsiteX15" fmla="*/ 549692 w 7529613"/>
              <a:gd name="connsiteY15" fmla="*/ 6858000 h 6858000"/>
              <a:gd name="connsiteX16" fmla="*/ 602234 w 7529613"/>
              <a:gd name="connsiteY16" fmla="*/ 6858000 h 6858000"/>
              <a:gd name="connsiteX17" fmla="*/ 595414 w 7529613"/>
              <a:gd name="connsiteY17" fmla="*/ 6841549 h 6858000"/>
              <a:gd name="connsiteX18" fmla="*/ 364260 w 7529613"/>
              <a:gd name="connsiteY18" fmla="*/ 6142729 h 6858000"/>
              <a:gd name="connsiteX19" fmla="*/ 213071 w 7529613"/>
              <a:gd name="connsiteY19" fmla="*/ 5513923 h 6858000"/>
              <a:gd name="connsiteX20" fmla="*/ 211290 w 7529613"/>
              <a:gd name="connsiteY20" fmla="*/ 5480401 h 6858000"/>
              <a:gd name="connsiteX21" fmla="*/ 311446 w 7529613"/>
              <a:gd name="connsiteY21" fmla="*/ 5830359 h 6858000"/>
              <a:gd name="connsiteX22" fmla="*/ 622963 w 7529613"/>
              <a:gd name="connsiteY22" fmla="*/ 6670527 h 6858000"/>
              <a:gd name="connsiteX23" fmla="*/ 710464 w 7529613"/>
              <a:gd name="connsiteY23" fmla="*/ 6858000 h 6858000"/>
              <a:gd name="connsiteX24" fmla="*/ 7529613 w 7529613"/>
              <a:gd name="connsiteY2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529613" h="6858000">
                <a:moveTo>
                  <a:pt x="7529613" y="0"/>
                </a:moveTo>
                <a:lnTo>
                  <a:pt x="1222331" y="0"/>
                </a:lnTo>
                <a:lnTo>
                  <a:pt x="1126483" y="148742"/>
                </a:lnTo>
                <a:cubicBezTo>
                  <a:pt x="995323" y="365513"/>
                  <a:pt x="876174" y="589569"/>
                  <a:pt x="767554" y="819975"/>
                </a:cubicBezTo>
                <a:cubicBezTo>
                  <a:pt x="762210" y="833492"/>
                  <a:pt x="753441" y="845393"/>
                  <a:pt x="742103" y="854514"/>
                </a:cubicBezTo>
                <a:cubicBezTo>
                  <a:pt x="756737" y="819849"/>
                  <a:pt x="770991" y="784928"/>
                  <a:pt x="785881" y="750263"/>
                </a:cubicBezTo>
                <a:cubicBezTo>
                  <a:pt x="846713" y="608712"/>
                  <a:pt x="910948" y="469145"/>
                  <a:pt x="978978" y="331786"/>
                </a:cubicBezTo>
                <a:lnTo>
                  <a:pt x="1155717" y="0"/>
                </a:lnTo>
                <a:lnTo>
                  <a:pt x="1098249" y="0"/>
                </a:lnTo>
                <a:lnTo>
                  <a:pt x="991458" y="196614"/>
                </a:lnTo>
                <a:cubicBezTo>
                  <a:pt x="797017" y="573253"/>
                  <a:pt x="633548" y="966066"/>
                  <a:pt x="493941" y="1371196"/>
                </a:cubicBezTo>
                <a:cubicBezTo>
                  <a:pt x="276630" y="2007265"/>
                  <a:pt x="126659" y="2664286"/>
                  <a:pt x="46485" y="3331516"/>
                </a:cubicBezTo>
                <a:cubicBezTo>
                  <a:pt x="4488" y="3672965"/>
                  <a:pt x="-14219" y="4013908"/>
                  <a:pt x="12252" y="4357388"/>
                </a:cubicBezTo>
                <a:cubicBezTo>
                  <a:pt x="43558" y="4758899"/>
                  <a:pt x="90773" y="5157998"/>
                  <a:pt x="170821" y="5552906"/>
                </a:cubicBezTo>
                <a:cubicBezTo>
                  <a:pt x="259109" y="5988893"/>
                  <a:pt x="378967" y="6414594"/>
                  <a:pt x="537265" y="6828295"/>
                </a:cubicBezTo>
                <a:lnTo>
                  <a:pt x="549692" y="6858000"/>
                </a:lnTo>
                <a:lnTo>
                  <a:pt x="602234" y="6858000"/>
                </a:lnTo>
                <a:lnTo>
                  <a:pt x="595414" y="6841549"/>
                </a:lnTo>
                <a:cubicBezTo>
                  <a:pt x="507884" y="6614016"/>
                  <a:pt x="431296" y="6380817"/>
                  <a:pt x="364260" y="6142729"/>
                </a:cubicBezTo>
                <a:cubicBezTo>
                  <a:pt x="305974" y="5935370"/>
                  <a:pt x="262958" y="5723695"/>
                  <a:pt x="213071" y="5513923"/>
                </a:cubicBezTo>
                <a:cubicBezTo>
                  <a:pt x="211892" y="5502788"/>
                  <a:pt x="211299" y="5491601"/>
                  <a:pt x="211290" y="5480401"/>
                </a:cubicBezTo>
                <a:cubicBezTo>
                  <a:pt x="247814" y="5607635"/>
                  <a:pt x="276958" y="5719759"/>
                  <a:pt x="311446" y="5830359"/>
                </a:cubicBezTo>
                <a:cubicBezTo>
                  <a:pt x="401357" y="6118381"/>
                  <a:pt x="505060" y="6398531"/>
                  <a:pt x="622963" y="6670527"/>
                </a:cubicBezTo>
                <a:lnTo>
                  <a:pt x="710464" y="6858000"/>
                </a:lnTo>
                <a:lnTo>
                  <a:pt x="7529613" y="6858000"/>
                </a:lnTo>
                <a:close/>
              </a:path>
            </a:pathLst>
          </a:custGeom>
          <a:solidFill>
            <a:srgbClr val="C34D5F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1A201E-D1F8-4F97-A308-9AB320953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354" y="638089"/>
            <a:ext cx="5337270" cy="1476801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800">
                <a:solidFill>
                  <a:srgbClr val="FFFFFF"/>
                </a:solidFill>
              </a:rPr>
              <a:t>Choosing an institution to hold your Money</a:t>
            </a:r>
          </a:p>
        </p:txBody>
      </p:sp>
      <p:sp>
        <p:nvSpPr>
          <p:cNvPr id="23" name="Rectangle 6">
            <a:extLst>
              <a:ext uri="{FF2B5EF4-FFF2-40B4-BE49-F238E27FC236}">
                <a16:creationId xmlns:a16="http://schemas.microsoft.com/office/drawing/2014/main" id="{3CE8AF5E-D374-4CF1-90CC-35CF73B81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16304" y="2368177"/>
            <a:ext cx="4114800" cy="18288"/>
          </a:xfrm>
          <a:custGeom>
            <a:avLst/>
            <a:gdLst>
              <a:gd name="connsiteX0" fmla="*/ 0 w 4114800"/>
              <a:gd name="connsiteY0" fmla="*/ 0 h 18288"/>
              <a:gd name="connsiteX1" fmla="*/ 768096 w 4114800"/>
              <a:gd name="connsiteY1" fmla="*/ 0 h 18288"/>
              <a:gd name="connsiteX2" fmla="*/ 1495044 w 4114800"/>
              <a:gd name="connsiteY2" fmla="*/ 0 h 18288"/>
              <a:gd name="connsiteX3" fmla="*/ 2221992 w 4114800"/>
              <a:gd name="connsiteY3" fmla="*/ 0 h 18288"/>
              <a:gd name="connsiteX4" fmla="*/ 2784348 w 4114800"/>
              <a:gd name="connsiteY4" fmla="*/ 0 h 18288"/>
              <a:gd name="connsiteX5" fmla="*/ 3387852 w 4114800"/>
              <a:gd name="connsiteY5" fmla="*/ 0 h 18288"/>
              <a:gd name="connsiteX6" fmla="*/ 4114800 w 4114800"/>
              <a:gd name="connsiteY6" fmla="*/ 0 h 18288"/>
              <a:gd name="connsiteX7" fmla="*/ 4114800 w 4114800"/>
              <a:gd name="connsiteY7" fmla="*/ 18288 h 18288"/>
              <a:gd name="connsiteX8" fmla="*/ 3429000 w 4114800"/>
              <a:gd name="connsiteY8" fmla="*/ 18288 h 18288"/>
              <a:gd name="connsiteX9" fmla="*/ 2866644 w 4114800"/>
              <a:gd name="connsiteY9" fmla="*/ 18288 h 18288"/>
              <a:gd name="connsiteX10" fmla="*/ 2304288 w 4114800"/>
              <a:gd name="connsiteY10" fmla="*/ 18288 h 18288"/>
              <a:gd name="connsiteX11" fmla="*/ 1577340 w 4114800"/>
              <a:gd name="connsiteY11" fmla="*/ 18288 h 18288"/>
              <a:gd name="connsiteX12" fmla="*/ 973836 w 4114800"/>
              <a:gd name="connsiteY12" fmla="*/ 18288 h 18288"/>
              <a:gd name="connsiteX13" fmla="*/ 0 w 4114800"/>
              <a:gd name="connsiteY13" fmla="*/ 18288 h 18288"/>
              <a:gd name="connsiteX14" fmla="*/ 0 w 4114800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14800" h="18288" fill="none" extrusionOk="0">
                <a:moveTo>
                  <a:pt x="0" y="0"/>
                </a:moveTo>
                <a:cubicBezTo>
                  <a:pt x="338280" y="-26110"/>
                  <a:pt x="483942" y="6555"/>
                  <a:pt x="768096" y="0"/>
                </a:cubicBezTo>
                <a:cubicBezTo>
                  <a:pt x="1052250" y="-6555"/>
                  <a:pt x="1331484" y="24616"/>
                  <a:pt x="1495044" y="0"/>
                </a:cubicBezTo>
                <a:cubicBezTo>
                  <a:pt x="1658604" y="-24616"/>
                  <a:pt x="2056661" y="-33562"/>
                  <a:pt x="2221992" y="0"/>
                </a:cubicBezTo>
                <a:cubicBezTo>
                  <a:pt x="2387323" y="33562"/>
                  <a:pt x="2629463" y="-20094"/>
                  <a:pt x="2784348" y="0"/>
                </a:cubicBezTo>
                <a:cubicBezTo>
                  <a:pt x="2939233" y="20094"/>
                  <a:pt x="3151981" y="1524"/>
                  <a:pt x="3387852" y="0"/>
                </a:cubicBezTo>
                <a:cubicBezTo>
                  <a:pt x="3623723" y="-1524"/>
                  <a:pt x="3882724" y="26165"/>
                  <a:pt x="4114800" y="0"/>
                </a:cubicBezTo>
                <a:cubicBezTo>
                  <a:pt x="4114300" y="8855"/>
                  <a:pt x="4114909" y="14521"/>
                  <a:pt x="4114800" y="18288"/>
                </a:cubicBezTo>
                <a:cubicBezTo>
                  <a:pt x="3910038" y="37744"/>
                  <a:pt x="3683432" y="-3969"/>
                  <a:pt x="3429000" y="18288"/>
                </a:cubicBezTo>
                <a:cubicBezTo>
                  <a:pt x="3174568" y="40545"/>
                  <a:pt x="3085815" y="44166"/>
                  <a:pt x="2866644" y="18288"/>
                </a:cubicBezTo>
                <a:cubicBezTo>
                  <a:pt x="2647473" y="-7590"/>
                  <a:pt x="2580474" y="31338"/>
                  <a:pt x="2304288" y="18288"/>
                </a:cubicBezTo>
                <a:cubicBezTo>
                  <a:pt x="2028102" y="5238"/>
                  <a:pt x="1863008" y="-2001"/>
                  <a:pt x="1577340" y="18288"/>
                </a:cubicBezTo>
                <a:cubicBezTo>
                  <a:pt x="1291672" y="38577"/>
                  <a:pt x="1243931" y="9893"/>
                  <a:pt x="973836" y="18288"/>
                </a:cubicBezTo>
                <a:cubicBezTo>
                  <a:pt x="703741" y="26683"/>
                  <a:pt x="317656" y="-5910"/>
                  <a:pt x="0" y="18288"/>
                </a:cubicBezTo>
                <a:cubicBezTo>
                  <a:pt x="683" y="12014"/>
                  <a:pt x="724" y="5908"/>
                  <a:pt x="0" y="0"/>
                </a:cubicBezTo>
                <a:close/>
              </a:path>
              <a:path w="4114800" h="18288" stroke="0" extrusionOk="0">
                <a:moveTo>
                  <a:pt x="0" y="0"/>
                </a:moveTo>
                <a:cubicBezTo>
                  <a:pt x="276109" y="5266"/>
                  <a:pt x="325589" y="-19584"/>
                  <a:pt x="644652" y="0"/>
                </a:cubicBezTo>
                <a:cubicBezTo>
                  <a:pt x="963715" y="19584"/>
                  <a:pt x="1064991" y="6066"/>
                  <a:pt x="1207008" y="0"/>
                </a:cubicBezTo>
                <a:cubicBezTo>
                  <a:pt x="1349025" y="-6066"/>
                  <a:pt x="1791724" y="14506"/>
                  <a:pt x="1975104" y="0"/>
                </a:cubicBezTo>
                <a:cubicBezTo>
                  <a:pt x="2158484" y="-14506"/>
                  <a:pt x="2397469" y="20822"/>
                  <a:pt x="2619756" y="0"/>
                </a:cubicBezTo>
                <a:cubicBezTo>
                  <a:pt x="2842043" y="-20822"/>
                  <a:pt x="2992157" y="20388"/>
                  <a:pt x="3264408" y="0"/>
                </a:cubicBezTo>
                <a:cubicBezTo>
                  <a:pt x="3536659" y="-20388"/>
                  <a:pt x="3855620" y="38211"/>
                  <a:pt x="4114800" y="0"/>
                </a:cubicBezTo>
                <a:cubicBezTo>
                  <a:pt x="4113902" y="7180"/>
                  <a:pt x="4114969" y="13790"/>
                  <a:pt x="4114800" y="18288"/>
                </a:cubicBezTo>
                <a:cubicBezTo>
                  <a:pt x="3968901" y="8593"/>
                  <a:pt x="3623428" y="17559"/>
                  <a:pt x="3429000" y="18288"/>
                </a:cubicBezTo>
                <a:cubicBezTo>
                  <a:pt x="3234572" y="19017"/>
                  <a:pt x="3085079" y="41804"/>
                  <a:pt x="2866644" y="18288"/>
                </a:cubicBezTo>
                <a:cubicBezTo>
                  <a:pt x="2648209" y="-5228"/>
                  <a:pt x="2451737" y="24580"/>
                  <a:pt x="2180844" y="18288"/>
                </a:cubicBezTo>
                <a:cubicBezTo>
                  <a:pt x="1909951" y="11996"/>
                  <a:pt x="1681589" y="12244"/>
                  <a:pt x="1495044" y="18288"/>
                </a:cubicBezTo>
                <a:cubicBezTo>
                  <a:pt x="1308499" y="24332"/>
                  <a:pt x="1136614" y="21789"/>
                  <a:pt x="850392" y="18288"/>
                </a:cubicBezTo>
                <a:cubicBezTo>
                  <a:pt x="564170" y="14787"/>
                  <a:pt x="210636" y="54701"/>
                  <a:pt x="0" y="18288"/>
                </a:cubicBezTo>
                <a:cubicBezTo>
                  <a:pt x="571" y="10093"/>
                  <a:pt x="-125" y="8407"/>
                  <a:pt x="0" y="0"/>
                </a:cubicBezTo>
                <a:close/>
              </a:path>
            </a:pathLst>
          </a:custGeom>
          <a:solidFill>
            <a:srgbClr val="C34D5F"/>
          </a:solidFill>
          <a:ln w="38100" cap="rnd">
            <a:solidFill>
              <a:srgbClr val="C34D5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0E590A-5C38-4322-99E8-826976A58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7217" y="2198196"/>
            <a:ext cx="5461095" cy="3977801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FFFFFF"/>
                </a:solidFill>
              </a:rPr>
              <a:t>Allowing a financial institution to hold your money allows your money to grow faster due to </a:t>
            </a:r>
            <a:r>
              <a:rPr lang="en-US" sz="3600">
                <a:solidFill>
                  <a:srgbClr val="FFFFFF"/>
                </a:solidFill>
              </a:rPr>
              <a:t>the interest you will likely earn.  </a:t>
            </a:r>
            <a:endParaRPr lang="en-US" sz="36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US" sz="3600" dirty="0">
                <a:solidFill>
                  <a:srgbClr val="FFFFFF"/>
                </a:solidFill>
              </a:rPr>
              <a:t>But first you must choose an institution – how do you choose when there are so many options?</a:t>
            </a:r>
          </a:p>
          <a:p>
            <a:pPr marL="0" indent="0"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6436237" y="1971579"/>
              <a:ext cx="360" cy="216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418237" y="1956150"/>
                <a:ext cx="36000" cy="32709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8905786B-C241-4619-8CDB-AAC5776436A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85" y="6083110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203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rgbClr val="C34D5F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748956-D7D0-41A0-9ED5-7EE70A56B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1221"/>
            <a:ext cx="10515600" cy="1348065"/>
          </a:xfrm>
        </p:spPr>
        <p:txBody>
          <a:bodyPr>
            <a:normAutofit/>
          </a:bodyPr>
          <a:lstStyle/>
          <a:p>
            <a:r>
              <a:rPr lang="en-US" sz="6800">
                <a:solidFill>
                  <a:schemeClr val="bg1"/>
                </a:solidFill>
              </a:rPr>
              <a:t>Bank vs. Credit Union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D00B0-9B3E-4927-BBAA-346C67B77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63" y="2347414"/>
            <a:ext cx="11321715" cy="38295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Banks and credit unions serve similar roles in our financial system. Both hold our deposits and make investments to raise money to lend to businesses and individuals. </a:t>
            </a:r>
          </a:p>
          <a:p>
            <a:r>
              <a:rPr lang="en-US" dirty="0"/>
              <a:t>Banks tend to be larger, often nationwide, institutions. While credit unions are smaller and locally focused. </a:t>
            </a:r>
          </a:p>
          <a:p>
            <a:r>
              <a:rPr lang="en-US" dirty="0"/>
              <a:t>Banks are FOR-PROFIT vs. Credit Unions are NOT-FOR-PROFIT organizations.</a:t>
            </a:r>
          </a:p>
          <a:p>
            <a:r>
              <a:rPr lang="en-US" dirty="0"/>
              <a:t>Banks are open to the public vs. credit unions limit their customer base to a group of people who share a common bond. This often is a geographical area based on work, home or worship so it’s likely you would be able to find one in your area you would qualify for. 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6CBB1540-D12E-4617-9019-FD875BD264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5" y="6292170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389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rgbClr val="C34D5F"/>
          </a:solidFill>
          <a:ln w="38100" cap="rnd">
            <a:solidFill>
              <a:srgbClr val="C34D5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0048D4-D57B-429F-9DC0-1641BD0C1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6600" dirty="0"/>
              <a:t>Positives About Using a Credit Union?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9E503-F2E7-4501-9875-ABD0ECD60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18516"/>
            <a:ext cx="11550316" cy="4769678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Possibility of Higher Interest Rates – </a:t>
            </a:r>
            <a:r>
              <a:rPr lang="en-US" dirty="0"/>
              <a:t>Credit Unions typically pay higher interest rates on all deposit accounts – but not always, so do your research! </a:t>
            </a:r>
          </a:p>
          <a:p>
            <a:pPr>
              <a:lnSpc>
                <a:spcPct val="100000"/>
              </a:lnSpc>
            </a:pPr>
            <a:r>
              <a:rPr lang="en-US" b="1" dirty="0"/>
              <a:t>Lower Loan and Credit Card Rates – </a:t>
            </a:r>
            <a:r>
              <a:rPr lang="en-US" dirty="0"/>
              <a:t>People often go to their local credit union for large purchases, such as a car, because the rate is often lower than dealer financing and because commercial banks are normally a percentage point or two higher than credit unions. </a:t>
            </a:r>
          </a:p>
          <a:p>
            <a:pPr>
              <a:lnSpc>
                <a:spcPct val="100000"/>
              </a:lnSpc>
            </a:pPr>
            <a:r>
              <a:rPr lang="en-US" b="1" dirty="0"/>
              <a:t>Lower Fees </a:t>
            </a:r>
            <a:r>
              <a:rPr lang="en-US" dirty="0"/>
              <a:t>– Credit Unions tend to have significantly fewer fees than commercial banks and the fees they do have tend to be lower because… </a:t>
            </a:r>
          </a:p>
          <a:p>
            <a:pPr>
              <a:lnSpc>
                <a:spcPct val="100000"/>
              </a:lnSpc>
            </a:pPr>
            <a:r>
              <a:rPr lang="en-US" b="1" dirty="0"/>
              <a:t>Customer (Member) Focused Banking is a Priority </a:t>
            </a:r>
            <a:r>
              <a:rPr lang="en-US" dirty="0"/>
              <a:t>– With traditional banks, management and a board of directors want to make as large a profit as possible. This may contradict the goals of the customers because it may mean less competitive rates and higher fees. </a:t>
            </a:r>
            <a:br>
              <a:rPr lang="en-US" dirty="0"/>
            </a:br>
            <a:r>
              <a:rPr lang="en-US" dirty="0"/>
              <a:t>In contrast, since credit unions are member-owned, any profits generated by a credit union are reinvested into the credit union or returned to the members in the form of lower fees and better rates.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DE8810FA-DFBE-4349-9D7D-8A58AA83A6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5736" y="6358649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849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rgbClr val="C34D5F"/>
          </a:solidFill>
          <a:ln w="38100" cap="rnd">
            <a:solidFill>
              <a:srgbClr val="C34D5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48040D-E35C-47C0-BBA6-8E1B6EFF0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600"/>
              <a:t>Positives about using a Credit Union (continued…)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BEDAA-3578-4A21-8AF4-B79926A584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871" y="1929383"/>
            <a:ext cx="11122633" cy="456349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b="1" dirty="0"/>
              <a:t>More Personalized Service </a:t>
            </a:r>
            <a:r>
              <a:rPr lang="en-US" sz="3200" dirty="0"/>
              <a:t>– As member-owned organizations, they prioritize their members' needs and often provide more personalized service.  </a:t>
            </a:r>
          </a:p>
          <a:p>
            <a:r>
              <a:rPr lang="en-US" sz="3200" b="1" dirty="0"/>
              <a:t>More Flexibility </a:t>
            </a:r>
            <a:r>
              <a:rPr lang="en-US" sz="3200" dirty="0"/>
              <a:t>– If you have a less-than-perfect credit history or issues with your current employment, many banks will deny you a loan or credit card. Banks deal in such large numbers that the process must stay more streamlined and has less flexibility. Credit unions, being smaller and with a member-based philosophy, can look at each individual case and the applicant's personal history with the credit union.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CE7F2EFA-DD1E-4E33-AFB0-06AB96058D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5" y="6292170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630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rgbClr val="C34D5F"/>
          </a:solidFill>
          <a:ln w="38100" cap="rnd">
            <a:solidFill>
              <a:srgbClr val="C34D5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866997-F405-453A-BBC4-52F1700C2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6600"/>
              <a:t>Positives about Using a Traditional Bank?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A5E20C-C1F1-423D-9D5C-F5400CC2C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4914"/>
            <a:ext cx="10515600" cy="438643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b="1" i="0" dirty="0">
                <a:effectLst/>
              </a:rPr>
              <a:t>Extensive physical branches and ATM networks:</a:t>
            </a:r>
            <a:r>
              <a:rPr lang="en-US" b="0" i="0" dirty="0">
                <a:effectLst/>
              </a:rPr>
              <a:t> </a:t>
            </a:r>
            <a:r>
              <a:rPr lang="en-US" b="0" i="0" dirty="0">
                <a:solidFill>
                  <a:srgbClr val="3E4855"/>
                </a:solidFill>
                <a:effectLst/>
              </a:rPr>
              <a:t>Banks tend to have more branches and ATMs nationwide, which can make it easier to bank </a:t>
            </a:r>
            <a:r>
              <a:rPr lang="en-US" dirty="0">
                <a:solidFill>
                  <a:srgbClr val="3E4855"/>
                </a:solidFill>
              </a:rPr>
              <a:t>in-person</a:t>
            </a:r>
            <a:r>
              <a:rPr lang="en-US" b="0" i="0" dirty="0">
                <a:solidFill>
                  <a:srgbClr val="3E4855"/>
                </a:solidFill>
                <a:effectLst/>
              </a:rPr>
              <a:t> or access in-network ATMs on the go.</a:t>
            </a:r>
          </a:p>
          <a:p>
            <a:pPr lvl="1"/>
            <a:r>
              <a:rPr lang="en-US" sz="3000" dirty="0">
                <a:solidFill>
                  <a:srgbClr val="000000"/>
                </a:solidFill>
              </a:rPr>
              <a:t>Many credit unions belong to a world-wide network of free ATMs so </a:t>
            </a:r>
            <a:r>
              <a:rPr lang="en-US" sz="3000" b="1" dirty="0">
                <a:solidFill>
                  <a:srgbClr val="000000"/>
                </a:solidFill>
              </a:rPr>
              <a:t>this is true of many credit unions as well</a:t>
            </a:r>
            <a:r>
              <a:rPr lang="en-US" sz="3000" dirty="0">
                <a:solidFill>
                  <a:srgbClr val="000000"/>
                </a:solidFill>
              </a:rPr>
              <a:t>. A little research can tell you the extent of convenience associated with each financial institution.</a:t>
            </a:r>
            <a:endParaRPr lang="en-US" dirty="0">
              <a:solidFill>
                <a:srgbClr val="3E4855"/>
              </a:solidFill>
            </a:endParaRPr>
          </a:p>
          <a:p>
            <a:r>
              <a:rPr lang="en-US" b="1" dirty="0"/>
              <a:t>No m</a:t>
            </a:r>
            <a:r>
              <a:rPr lang="en-US" b="1" i="0" dirty="0">
                <a:effectLst/>
              </a:rPr>
              <a:t>embership requirements:</a:t>
            </a:r>
            <a:r>
              <a:rPr lang="en-US" b="0" i="0" dirty="0">
                <a:effectLst/>
              </a:rPr>
              <a:t> </a:t>
            </a:r>
            <a:r>
              <a:rPr lang="en-US" b="0" i="0" dirty="0">
                <a:solidFill>
                  <a:srgbClr val="3E4855"/>
                </a:solidFill>
                <a:effectLst/>
              </a:rPr>
              <a:t>Credit unions require you to become a member to open an account, and the eligibility often doesn’t apply to everyone. </a:t>
            </a:r>
            <a:r>
              <a:rPr lang="en-US" dirty="0">
                <a:solidFill>
                  <a:srgbClr val="3E4855"/>
                </a:solidFill>
              </a:rPr>
              <a:t>To</a:t>
            </a:r>
            <a:r>
              <a:rPr lang="en-US" b="0" i="0" dirty="0">
                <a:solidFill>
                  <a:srgbClr val="3E4855"/>
                </a:solidFill>
                <a:effectLst/>
              </a:rPr>
              <a:t> open an account at a bank you don’t need to meet any membership requirements. </a:t>
            </a:r>
            <a:endParaRPr lang="en-US" dirty="0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85199F1F-2E13-44B3-AF0F-97BED09669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5" y="6292170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408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537BD8-B9BF-4E19-B174-03D5199DB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419540" cy="5431536"/>
          </a:xfrm>
        </p:spPr>
        <p:txBody>
          <a:bodyPr>
            <a:normAutofit/>
          </a:bodyPr>
          <a:lstStyle/>
          <a:p>
            <a:r>
              <a:rPr lang="en-US" sz="6000"/>
              <a:t>Basic Services Offered at Most Financial Institutions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39411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C34D5F"/>
          </a:solidFill>
          <a:ln w="41275" cap="rnd">
            <a:solidFill>
              <a:srgbClr val="C34D5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88C36-6CC2-4CF1-8DAD-83AAED544D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8595" y="552091"/>
            <a:ext cx="6052158" cy="5431536"/>
          </a:xfrm>
        </p:spPr>
        <p:txBody>
          <a:bodyPr anchor="ctr">
            <a:normAutofit/>
          </a:bodyPr>
          <a:lstStyle/>
          <a:p>
            <a:r>
              <a:rPr lang="en-US" dirty="0"/>
              <a:t>Savings Account</a:t>
            </a:r>
          </a:p>
          <a:p>
            <a:r>
              <a:rPr lang="en-US" dirty="0"/>
              <a:t>Checking/Debit Account</a:t>
            </a:r>
          </a:p>
          <a:p>
            <a:r>
              <a:rPr lang="en-US" dirty="0"/>
              <a:t>Loans</a:t>
            </a:r>
          </a:p>
          <a:p>
            <a:r>
              <a:rPr lang="en-US" dirty="0"/>
              <a:t>Online Banking Tools</a:t>
            </a:r>
          </a:p>
          <a:p>
            <a:r>
              <a:rPr lang="en-US" dirty="0"/>
              <a:t>Money Transfer Apps (such as Zelle)</a:t>
            </a:r>
          </a:p>
          <a:p>
            <a:r>
              <a:rPr lang="en-US" dirty="0"/>
              <a:t>Financial Services and Advice</a:t>
            </a:r>
          </a:p>
          <a:p>
            <a:r>
              <a:rPr lang="en-US" dirty="0"/>
              <a:t>Online Money Management Tools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AF9C58AC-05F8-4909-A91F-C2E88B9DD8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5" y="6292170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046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2E1C3A-BA40-4C6A-98EB-D80DFA701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419540" cy="5431536"/>
          </a:xfrm>
        </p:spPr>
        <p:txBody>
          <a:bodyPr>
            <a:normAutofit/>
          </a:bodyPr>
          <a:lstStyle/>
          <a:p>
            <a:r>
              <a:rPr lang="en-US" sz="6000" dirty="0"/>
              <a:t>Online Banking Services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39411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C34D5F"/>
          </a:solidFill>
          <a:ln w="41275" cap="rnd">
            <a:solidFill>
              <a:srgbClr val="C34D5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B7679-EB7B-4404-8D5F-A0390767A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8595" y="552091"/>
            <a:ext cx="6052158" cy="5431536"/>
          </a:xfrm>
        </p:spPr>
        <p:txBody>
          <a:bodyPr anchor="ctr">
            <a:normAutofit/>
          </a:bodyPr>
          <a:lstStyle/>
          <a:p>
            <a:r>
              <a:rPr lang="en-US" dirty="0"/>
              <a:t>Check your balance and authorized payments</a:t>
            </a:r>
          </a:p>
          <a:p>
            <a:r>
              <a:rPr lang="en-US" dirty="0" err="1"/>
              <a:t>Zelle</a:t>
            </a:r>
            <a:r>
              <a:rPr lang="en-US" dirty="0"/>
              <a:t> – Many credit unions and banks now have a built-in money sharing feature associated with your account. Paying or requesting money from a business, friend or relative has never been so easy! </a:t>
            </a:r>
          </a:p>
          <a:p>
            <a:r>
              <a:rPr lang="en-US" dirty="0"/>
              <a:t>Alerts – Did you make a purchase in Italy? Yes? great! No? We got you covered!</a:t>
            </a:r>
          </a:p>
          <a:p>
            <a:r>
              <a:rPr lang="en-US" dirty="0"/>
              <a:t>Transfer Funds Easily</a:t>
            </a:r>
          </a:p>
          <a:p>
            <a:r>
              <a:rPr lang="en-US" dirty="0"/>
              <a:t>Apply for Loans</a:t>
            </a:r>
          </a:p>
          <a:p>
            <a:r>
              <a:rPr lang="en-US" dirty="0"/>
              <a:t>Deposit Checks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A3BACD30-E7A3-4FCC-A14A-23BD7062A3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5" y="6292170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538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rgbClr val="C34D5F"/>
          </a:solidFill>
          <a:ln w="38100" cap="rnd">
            <a:solidFill>
              <a:srgbClr val="C34D5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9BB84-AF5A-4FFD-9045-55C35ED9A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036" y="890979"/>
            <a:ext cx="10515600" cy="805645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n-US" dirty="0"/>
              <a:t>Credit Cards and Debit Cards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A88B7-76B4-4084-BE8A-CF3524CB8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036" y="1929384"/>
            <a:ext cx="10853928" cy="42519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 </a:t>
            </a:r>
            <a:r>
              <a:rPr lang="en-US" b="1" dirty="0"/>
              <a:t>Credit Card </a:t>
            </a:r>
            <a:r>
              <a:rPr lang="en-US" dirty="0"/>
              <a:t>is a line of credit a financial institution approves for you. For example, you might open a credit card with a $500 limit. If you immediately spend $500 you’ve reached your spending limit. You will then pay back the amount you spent plus interest. When you use a credit card you will sign for most purchases. One bonus to a credit card – If you are responsible with it, you will be able to build positive credit. </a:t>
            </a:r>
            <a:br>
              <a:rPr lang="en-US" b="1" dirty="0"/>
            </a:br>
            <a:br>
              <a:rPr lang="en-US" b="1" dirty="0"/>
            </a:br>
            <a:r>
              <a:rPr lang="en-US" dirty="0"/>
              <a:t>A </a:t>
            </a:r>
            <a:r>
              <a:rPr lang="en-US" b="1" dirty="0"/>
              <a:t>Debit Card </a:t>
            </a:r>
            <a:r>
              <a:rPr lang="en-US" dirty="0"/>
              <a:t>is like writing a check. You only get to spend the money you already have in your account. So, there’s nothing to pay back. You are essentially writing an electronic check. When using a debit card, you will often need to enter a PIN for your purchase. </a:t>
            </a:r>
          </a:p>
          <a:p>
            <a:pPr marL="0" indent="0" algn="ctr">
              <a:buNone/>
            </a:pPr>
            <a:r>
              <a:rPr lang="en-US" dirty="0"/>
              <a:t>Most financial institutions offer both options for their customers or members.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79096013-A0CB-42ED-BA3A-A4A57F1A1F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5" y="6292170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80924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DarkSeedLeftStep">
      <a:dk1>
        <a:srgbClr val="000000"/>
      </a:dk1>
      <a:lt1>
        <a:srgbClr val="FFFFFF"/>
      </a:lt1>
      <a:dk2>
        <a:srgbClr val="412434"/>
      </a:dk2>
      <a:lt2>
        <a:srgbClr val="E2E8E7"/>
      </a:lt2>
      <a:accent1>
        <a:srgbClr val="C34D5F"/>
      </a:accent1>
      <a:accent2>
        <a:srgbClr val="B13B7E"/>
      </a:accent2>
      <a:accent3>
        <a:srgbClr val="C34DC2"/>
      </a:accent3>
      <a:accent4>
        <a:srgbClr val="813BB1"/>
      </a:accent4>
      <a:accent5>
        <a:srgbClr val="624DC3"/>
      </a:accent5>
      <a:accent6>
        <a:srgbClr val="3B57B1"/>
      </a:accent6>
      <a:hlink>
        <a:srgbClr val="8763CB"/>
      </a:hlink>
      <a:folHlink>
        <a:srgbClr val="7F7F7F"/>
      </a:folHlink>
    </a:clrScheme>
    <a:fontScheme name="Sketchy_SerifHand">
      <a:majorFont>
        <a:latin typeface="The Serif Hand Black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c809939-901c-4e44-b75a-4ed6930e9425">
      <Terms xmlns="http://schemas.microsoft.com/office/infopath/2007/PartnerControls"/>
    </lcf76f155ced4ddcb4097134ff3c332f>
    <TaxCatchAll xmlns="54ea286b-6133-493e-862c-ac240d2b25f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14BA2AE7EFD34A9C0B6410CB86F0AF" ma:contentTypeVersion="18" ma:contentTypeDescription="Create a new document." ma:contentTypeScope="" ma:versionID="13f89c89facd75f8395265018d4358f4">
  <xsd:schema xmlns:xsd="http://www.w3.org/2001/XMLSchema" xmlns:xs="http://www.w3.org/2001/XMLSchema" xmlns:p="http://schemas.microsoft.com/office/2006/metadata/properties" xmlns:ns2="dc809939-901c-4e44-b75a-4ed6930e9425" xmlns:ns3="54ea286b-6133-493e-862c-ac240d2b25ff" targetNamespace="http://schemas.microsoft.com/office/2006/metadata/properties" ma:root="true" ma:fieldsID="581aacb04528b0042f3949ee2685f352" ns2:_="" ns3:_="">
    <xsd:import namespace="dc809939-901c-4e44-b75a-4ed6930e9425"/>
    <xsd:import namespace="54ea286b-6133-493e-862c-ac240d2b25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09939-901c-4e44-b75a-4ed6930e94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13756ff-49a0-4149-ba65-c287ad8cbf1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ea286b-6133-493e-862c-ac240d2b25f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8aa5a7e-b3da-4d81-9ba2-0a76b6fdb26d}" ma:internalName="TaxCatchAll" ma:showField="CatchAllData" ma:web="54ea286b-6133-493e-862c-ac240d2b25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F5E079-7D94-486B-AF87-DA7208D78D75}">
  <ds:schemaRefs>
    <ds:schemaRef ds:uri="http://schemas.microsoft.com/office/2006/documentManagement/types"/>
    <ds:schemaRef ds:uri="http://schemas.microsoft.com/office/infopath/2007/PartnerControls"/>
    <ds:schemaRef ds:uri="dc809939-901c-4e44-b75a-4ed6930e9425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54ea286b-6133-493e-862c-ac240d2b25ff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0A75A10-23A5-4990-BCB9-9C10BA9806B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B997C7-98E2-44D6-B3FA-A2B7BE65BC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809939-901c-4e44-b75a-4ed6930e9425"/>
    <ds:schemaRef ds:uri="54ea286b-6133-493e-862c-ac240d2b25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921</Words>
  <Application>Microsoft Office PowerPoint</Application>
  <PresentationFormat>Widescreen</PresentationFormat>
  <Paragraphs>44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The Hand</vt:lpstr>
      <vt:lpstr>The Serif Hand Black</vt:lpstr>
      <vt:lpstr>SketchyVTI</vt:lpstr>
      <vt:lpstr>Banking Services</vt:lpstr>
      <vt:lpstr>Choosing an institution to hold your Money</vt:lpstr>
      <vt:lpstr>Bank vs. Credit Union</vt:lpstr>
      <vt:lpstr>Positives About Using a Credit Union? </vt:lpstr>
      <vt:lpstr>Positives about using a Credit Union (continued…)</vt:lpstr>
      <vt:lpstr>Positives about Using a Traditional Bank? </vt:lpstr>
      <vt:lpstr>Basic Services Offered at Most Financial Institutions</vt:lpstr>
      <vt:lpstr>Online Banking Services</vt:lpstr>
      <vt:lpstr>Credit Cards and Debit Cards</vt:lpstr>
      <vt:lpstr>What it comes down to?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Banking Services</dc:title>
  <dc:creator>Kristin Mullady</dc:creator>
  <cp:lastModifiedBy>Dana Eaton</cp:lastModifiedBy>
  <cp:revision>86</cp:revision>
  <dcterms:created xsi:type="dcterms:W3CDTF">2020-08-03T15:54:04Z</dcterms:created>
  <dcterms:modified xsi:type="dcterms:W3CDTF">2025-04-22T20:07:11Z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0x0101007714BA2AE7EFD34A9C0B6410CB86F0AF</vt:lpwstr>
  </property>
  <property fmtid="{D5CDD505-2E9C-101B-9397-08002B2CF9AE}" pid="3" name="MediaServiceImageTags">
    <vt:lpwstr/>
  </property>
</Properties>
</file>