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57" r:id="rId6"/>
    <p:sldId id="258" r:id="rId7"/>
    <p:sldId id="259" r:id="rId8"/>
    <p:sldId id="261" r:id="rId9"/>
    <p:sldId id="262" r:id="rId10"/>
    <p:sldId id="263" r:id="rId11"/>
    <p:sldId id="265" r:id="rId12"/>
    <p:sldId id="264" r:id="rId13"/>
    <p:sldId id="266" r:id="rId14"/>
    <p:sldId id="267" r:id="rId15"/>
    <p:sldId id="268" r:id="rId16"/>
    <p:sldId id="269" r:id="rId17"/>
    <p:sldId id="270" r:id="rId18"/>
    <p:sldId id="26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C0DE86-7FB6-491B-B6D3-6C2099F46A09}" v="2" dt="2025-02-14T18:17:27.947"/>
    <p1510:client id="{3C6ABE9D-C320-4E29-9D11-E94A2464720E}" v="12" dt="2025-02-14T18:43:39.772"/>
    <p1510:client id="{3D4B185C-06E4-4298-ACEB-59CEEF092ED8}" v="7" dt="2025-02-14T18:47:06.3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91" d="100"/>
          <a:sy n="91" d="100"/>
        </p:scale>
        <p:origin x="96" y="1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a Eaton" userId="S::danae@pnwfcu.org::8614084c-06b3-4a31-8b32-650a0abe0a18" providerId="AD" clId="Web-{213F5513-9228-4BA3-93C8-5AD5ADE64675}"/>
    <pc:docChg chg="modSld">
      <pc:chgData name="Dana Eaton" userId="S::danae@pnwfcu.org::8614084c-06b3-4a31-8b32-650a0abe0a18" providerId="AD" clId="Web-{213F5513-9228-4BA3-93C8-5AD5ADE64675}" dt="2021-09-21T22:22:31.881" v="4" actId="14100"/>
      <pc:docMkLst>
        <pc:docMk/>
      </pc:docMkLst>
      <pc:sldChg chg="modSp">
        <pc:chgData name="Dana Eaton" userId="S::danae@pnwfcu.org::8614084c-06b3-4a31-8b32-650a0abe0a18" providerId="AD" clId="Web-{213F5513-9228-4BA3-93C8-5AD5ADE64675}" dt="2021-09-21T22:22:31.881" v="4" actId="14100"/>
        <pc:sldMkLst>
          <pc:docMk/>
          <pc:sldMk cId="1058951839" sldId="268"/>
        </pc:sldMkLst>
      </pc:sldChg>
    </pc:docChg>
  </pc:docChgLst>
  <pc:docChgLst>
    <pc:chgData name="Kristin Mullady" userId="9ee3eb7d-2b27-48a9-886d-d3a15ae2f35a" providerId="ADAL" clId="{B8869317-AAA9-41B3-8633-1E368F25DE0C}"/>
    <pc:docChg chg="modSld">
      <pc:chgData name="Kristin Mullady" userId="9ee3eb7d-2b27-48a9-886d-d3a15ae2f35a" providerId="ADAL" clId="{B8869317-AAA9-41B3-8633-1E368F25DE0C}" dt="2025-02-05T21:11:33.832" v="15"/>
      <pc:docMkLst>
        <pc:docMk/>
      </pc:docMkLst>
      <pc:sldChg chg="addSp modSp mod">
        <pc:chgData name="Kristin Mullady" userId="9ee3eb7d-2b27-48a9-886d-d3a15ae2f35a" providerId="ADAL" clId="{B8869317-AAA9-41B3-8633-1E368F25DE0C}" dt="2025-02-05T21:09:25.373" v="3" actId="1076"/>
        <pc:sldMkLst>
          <pc:docMk/>
          <pc:sldMk cId="1425194027" sldId="257"/>
        </pc:sldMkLst>
        <pc:picChg chg="add mod">
          <ac:chgData name="Kristin Mullady" userId="9ee3eb7d-2b27-48a9-886d-d3a15ae2f35a" providerId="ADAL" clId="{B8869317-AAA9-41B3-8633-1E368F25DE0C}" dt="2025-02-05T21:09:25.373" v="3" actId="1076"/>
          <ac:picMkLst>
            <pc:docMk/>
            <pc:sldMk cId="1425194027" sldId="257"/>
            <ac:picMk id="6" creationId="{5A78B0E5-F27D-75CC-FA92-04E87B07C5C0}"/>
          </ac:picMkLst>
        </pc:picChg>
      </pc:sldChg>
      <pc:sldChg chg="addSp modSp">
        <pc:chgData name="Kristin Mullady" userId="9ee3eb7d-2b27-48a9-886d-d3a15ae2f35a" providerId="ADAL" clId="{B8869317-AAA9-41B3-8633-1E368F25DE0C}" dt="2025-02-05T21:09:36.101" v="4"/>
        <pc:sldMkLst>
          <pc:docMk/>
          <pc:sldMk cId="2077261710" sldId="258"/>
        </pc:sldMkLst>
        <pc:picChg chg="add mod">
          <ac:chgData name="Kristin Mullady" userId="9ee3eb7d-2b27-48a9-886d-d3a15ae2f35a" providerId="ADAL" clId="{B8869317-AAA9-41B3-8633-1E368F25DE0C}" dt="2025-02-05T21:09:36.101" v="4"/>
          <ac:picMkLst>
            <pc:docMk/>
            <pc:sldMk cId="2077261710" sldId="258"/>
            <ac:picMk id="3" creationId="{66C82809-12D9-DAB4-8DCD-41EDB2591EBD}"/>
          </ac:picMkLst>
        </pc:picChg>
      </pc:sldChg>
      <pc:sldChg chg="addSp modSp">
        <pc:chgData name="Kristin Mullady" userId="9ee3eb7d-2b27-48a9-886d-d3a15ae2f35a" providerId="ADAL" clId="{B8869317-AAA9-41B3-8633-1E368F25DE0C}" dt="2025-02-05T21:09:57.991" v="5"/>
        <pc:sldMkLst>
          <pc:docMk/>
          <pc:sldMk cId="3351873793" sldId="259"/>
        </pc:sldMkLst>
        <pc:picChg chg="add mod">
          <ac:chgData name="Kristin Mullady" userId="9ee3eb7d-2b27-48a9-886d-d3a15ae2f35a" providerId="ADAL" clId="{B8869317-AAA9-41B3-8633-1E368F25DE0C}" dt="2025-02-05T21:09:57.991" v="5"/>
          <ac:picMkLst>
            <pc:docMk/>
            <pc:sldMk cId="3351873793" sldId="259"/>
            <ac:picMk id="3" creationId="{DEF667C3-FF62-7E0F-A549-BCB4D5E7F481}"/>
          </ac:picMkLst>
        </pc:picChg>
      </pc:sldChg>
      <pc:sldChg chg="addSp modSp">
        <pc:chgData name="Kristin Mullady" userId="9ee3eb7d-2b27-48a9-886d-d3a15ae2f35a" providerId="ADAL" clId="{B8869317-AAA9-41B3-8633-1E368F25DE0C}" dt="2025-02-05T21:10:14.094" v="6"/>
        <pc:sldMkLst>
          <pc:docMk/>
          <pc:sldMk cId="4217736368" sldId="261"/>
        </pc:sldMkLst>
        <pc:picChg chg="add mod">
          <ac:chgData name="Kristin Mullady" userId="9ee3eb7d-2b27-48a9-886d-d3a15ae2f35a" providerId="ADAL" clId="{B8869317-AAA9-41B3-8633-1E368F25DE0C}" dt="2025-02-05T21:10:14.094" v="6"/>
          <ac:picMkLst>
            <pc:docMk/>
            <pc:sldMk cId="4217736368" sldId="261"/>
            <ac:picMk id="3" creationId="{76864C7B-D30E-39F1-DE0B-D67CEFCF8176}"/>
          </ac:picMkLst>
        </pc:picChg>
      </pc:sldChg>
      <pc:sldChg chg="addSp modSp">
        <pc:chgData name="Kristin Mullady" userId="9ee3eb7d-2b27-48a9-886d-d3a15ae2f35a" providerId="ADAL" clId="{B8869317-AAA9-41B3-8633-1E368F25DE0C}" dt="2025-02-05T21:10:19.186" v="7"/>
        <pc:sldMkLst>
          <pc:docMk/>
          <pc:sldMk cId="2660942729" sldId="262"/>
        </pc:sldMkLst>
        <pc:picChg chg="add mod">
          <ac:chgData name="Kristin Mullady" userId="9ee3eb7d-2b27-48a9-886d-d3a15ae2f35a" providerId="ADAL" clId="{B8869317-AAA9-41B3-8633-1E368F25DE0C}" dt="2025-02-05T21:10:19.186" v="7"/>
          <ac:picMkLst>
            <pc:docMk/>
            <pc:sldMk cId="2660942729" sldId="262"/>
            <ac:picMk id="5" creationId="{206C1E76-14C6-DBBD-F01F-99E9A103FFC4}"/>
          </ac:picMkLst>
        </pc:picChg>
      </pc:sldChg>
      <pc:sldChg chg="addSp modSp">
        <pc:chgData name="Kristin Mullady" userId="9ee3eb7d-2b27-48a9-886d-d3a15ae2f35a" providerId="ADAL" clId="{B8869317-AAA9-41B3-8633-1E368F25DE0C}" dt="2025-02-05T21:10:26.246" v="8"/>
        <pc:sldMkLst>
          <pc:docMk/>
          <pc:sldMk cId="674527118" sldId="263"/>
        </pc:sldMkLst>
        <pc:picChg chg="add mod">
          <ac:chgData name="Kristin Mullady" userId="9ee3eb7d-2b27-48a9-886d-d3a15ae2f35a" providerId="ADAL" clId="{B8869317-AAA9-41B3-8633-1E368F25DE0C}" dt="2025-02-05T21:10:26.246" v="8"/>
          <ac:picMkLst>
            <pc:docMk/>
            <pc:sldMk cId="674527118" sldId="263"/>
            <ac:picMk id="5" creationId="{4AC45488-C8F1-1C96-914B-1ED5B5CF80B5}"/>
          </ac:picMkLst>
        </pc:picChg>
      </pc:sldChg>
      <pc:sldChg chg="addSp modSp">
        <pc:chgData name="Kristin Mullady" userId="9ee3eb7d-2b27-48a9-886d-d3a15ae2f35a" providerId="ADAL" clId="{B8869317-AAA9-41B3-8633-1E368F25DE0C}" dt="2025-02-05T21:10:54.775" v="10"/>
        <pc:sldMkLst>
          <pc:docMk/>
          <pc:sldMk cId="2375442295" sldId="264"/>
        </pc:sldMkLst>
        <pc:picChg chg="add mod">
          <ac:chgData name="Kristin Mullady" userId="9ee3eb7d-2b27-48a9-886d-d3a15ae2f35a" providerId="ADAL" clId="{B8869317-AAA9-41B3-8633-1E368F25DE0C}" dt="2025-02-05T21:10:54.775" v="10"/>
          <ac:picMkLst>
            <pc:docMk/>
            <pc:sldMk cId="2375442295" sldId="264"/>
            <ac:picMk id="5" creationId="{F5738D7F-E150-3CD5-865A-EDBB9F44938D}"/>
          </ac:picMkLst>
        </pc:picChg>
      </pc:sldChg>
      <pc:sldChg chg="addSp modSp">
        <pc:chgData name="Kristin Mullady" userId="9ee3eb7d-2b27-48a9-886d-d3a15ae2f35a" providerId="ADAL" clId="{B8869317-AAA9-41B3-8633-1E368F25DE0C}" dt="2025-02-05T21:10:51.049" v="9"/>
        <pc:sldMkLst>
          <pc:docMk/>
          <pc:sldMk cId="2959533056" sldId="265"/>
        </pc:sldMkLst>
        <pc:picChg chg="add mod">
          <ac:chgData name="Kristin Mullady" userId="9ee3eb7d-2b27-48a9-886d-d3a15ae2f35a" providerId="ADAL" clId="{B8869317-AAA9-41B3-8633-1E368F25DE0C}" dt="2025-02-05T21:10:51.049" v="9"/>
          <ac:picMkLst>
            <pc:docMk/>
            <pc:sldMk cId="2959533056" sldId="265"/>
            <ac:picMk id="5" creationId="{7FECA37D-9CC0-FC16-D794-F70C9A8AC5CA}"/>
          </ac:picMkLst>
        </pc:picChg>
      </pc:sldChg>
      <pc:sldChg chg="addSp modSp mod">
        <pc:chgData name="Kristin Mullady" userId="9ee3eb7d-2b27-48a9-886d-d3a15ae2f35a" providerId="ADAL" clId="{B8869317-AAA9-41B3-8633-1E368F25DE0C}" dt="2025-02-05T21:11:11.694" v="12" actId="1076"/>
        <pc:sldMkLst>
          <pc:docMk/>
          <pc:sldMk cId="3767489510" sldId="266"/>
        </pc:sldMkLst>
        <pc:picChg chg="add mod">
          <ac:chgData name="Kristin Mullady" userId="9ee3eb7d-2b27-48a9-886d-d3a15ae2f35a" providerId="ADAL" clId="{B8869317-AAA9-41B3-8633-1E368F25DE0C}" dt="2025-02-05T21:11:11.694" v="12" actId="1076"/>
          <ac:picMkLst>
            <pc:docMk/>
            <pc:sldMk cId="3767489510" sldId="266"/>
            <ac:picMk id="5" creationId="{8EBDC7AD-D171-2BB4-94C3-803A290FB12D}"/>
          </ac:picMkLst>
        </pc:picChg>
      </pc:sldChg>
      <pc:sldChg chg="addSp modSp">
        <pc:chgData name="Kristin Mullady" userId="9ee3eb7d-2b27-48a9-886d-d3a15ae2f35a" providerId="ADAL" clId="{B8869317-AAA9-41B3-8633-1E368F25DE0C}" dt="2025-02-05T21:11:27.936" v="13"/>
        <pc:sldMkLst>
          <pc:docMk/>
          <pc:sldMk cId="2449763374" sldId="267"/>
        </pc:sldMkLst>
        <pc:picChg chg="add mod">
          <ac:chgData name="Kristin Mullady" userId="9ee3eb7d-2b27-48a9-886d-d3a15ae2f35a" providerId="ADAL" clId="{B8869317-AAA9-41B3-8633-1E368F25DE0C}" dt="2025-02-05T21:11:27.936" v="13"/>
          <ac:picMkLst>
            <pc:docMk/>
            <pc:sldMk cId="2449763374" sldId="267"/>
            <ac:picMk id="3" creationId="{81FC295C-E9BA-1964-8CE4-9A374E94382A}"/>
          </ac:picMkLst>
        </pc:picChg>
      </pc:sldChg>
      <pc:sldChg chg="addSp modSp">
        <pc:chgData name="Kristin Mullady" userId="9ee3eb7d-2b27-48a9-886d-d3a15ae2f35a" providerId="ADAL" clId="{B8869317-AAA9-41B3-8633-1E368F25DE0C}" dt="2025-02-05T21:11:30.828" v="14"/>
        <pc:sldMkLst>
          <pc:docMk/>
          <pc:sldMk cId="1058951839" sldId="268"/>
        </pc:sldMkLst>
        <pc:picChg chg="add mod">
          <ac:chgData name="Kristin Mullady" userId="9ee3eb7d-2b27-48a9-886d-d3a15ae2f35a" providerId="ADAL" clId="{B8869317-AAA9-41B3-8633-1E368F25DE0C}" dt="2025-02-05T21:11:30.828" v="14"/>
          <ac:picMkLst>
            <pc:docMk/>
            <pc:sldMk cId="1058951839" sldId="268"/>
            <ac:picMk id="3" creationId="{E06576DB-A20A-C443-6343-FB76DC6E5E49}"/>
          </ac:picMkLst>
        </pc:picChg>
      </pc:sldChg>
      <pc:sldChg chg="addSp modSp">
        <pc:chgData name="Kristin Mullady" userId="9ee3eb7d-2b27-48a9-886d-d3a15ae2f35a" providerId="ADAL" clId="{B8869317-AAA9-41B3-8633-1E368F25DE0C}" dt="2025-02-05T21:11:33.832" v="15"/>
        <pc:sldMkLst>
          <pc:docMk/>
          <pc:sldMk cId="2670221729" sldId="269"/>
        </pc:sldMkLst>
        <pc:picChg chg="add mod">
          <ac:chgData name="Kristin Mullady" userId="9ee3eb7d-2b27-48a9-886d-d3a15ae2f35a" providerId="ADAL" clId="{B8869317-AAA9-41B3-8633-1E368F25DE0C}" dt="2025-02-05T21:11:33.832" v="15"/>
          <ac:picMkLst>
            <pc:docMk/>
            <pc:sldMk cId="2670221729" sldId="269"/>
            <ac:picMk id="5" creationId="{50C195C6-CEFF-E615-8530-D6451E1C34A8}"/>
          </ac:picMkLst>
        </pc:picChg>
      </pc:sldChg>
    </pc:docChg>
  </pc:docChgLst>
  <pc:docChgLst>
    <pc:chgData name="Dana Eaton" userId="S::danae@pnwfcu.org::8614084c-06b3-4a31-8b32-650a0abe0a18" providerId="AD" clId="Web-{EBCCAAE6-A23C-4978-8742-264CE2422625}"/>
    <pc:docChg chg="modSld">
      <pc:chgData name="Dana Eaton" userId="S::danae@pnwfcu.org::8614084c-06b3-4a31-8b32-650a0abe0a18" providerId="AD" clId="Web-{EBCCAAE6-A23C-4978-8742-264CE2422625}" dt="2021-09-21T22:25:21.392" v="15" actId="20577"/>
      <pc:docMkLst>
        <pc:docMk/>
      </pc:docMkLst>
      <pc:sldChg chg="modSp">
        <pc:chgData name="Dana Eaton" userId="S::danae@pnwfcu.org::8614084c-06b3-4a31-8b32-650a0abe0a18" providerId="AD" clId="Web-{EBCCAAE6-A23C-4978-8742-264CE2422625}" dt="2021-09-21T22:25:21.392" v="15" actId="20577"/>
        <pc:sldMkLst>
          <pc:docMk/>
          <pc:sldMk cId="1058951839" sldId="268"/>
        </pc:sldMkLst>
      </pc:sldChg>
    </pc:docChg>
  </pc:docChgLst>
  <pc:docChgLst>
    <pc:chgData name="Kristin Mullady" userId="S::kristinm@pnwfcu.org::9ee3eb7d-2b27-48a9-886d-d3a15ae2f35a" providerId="AD" clId="Web-{71AE9829-2F3D-44B0-A5C6-B5E6560A91A2}"/>
    <pc:docChg chg="modSld">
      <pc:chgData name="Kristin Mullady" userId="S::kristinm@pnwfcu.org::9ee3eb7d-2b27-48a9-886d-d3a15ae2f35a" providerId="AD" clId="Web-{71AE9829-2F3D-44B0-A5C6-B5E6560A91A2}" dt="2021-05-17T14:09:35.671" v="0" actId="20577"/>
      <pc:docMkLst>
        <pc:docMk/>
      </pc:docMkLst>
      <pc:sldChg chg="modSp">
        <pc:chgData name="Kristin Mullady" userId="S::kristinm@pnwfcu.org::9ee3eb7d-2b27-48a9-886d-d3a15ae2f35a" providerId="AD" clId="Web-{71AE9829-2F3D-44B0-A5C6-B5E6560A91A2}" dt="2021-05-17T14:09:35.671" v="0" actId="20577"/>
        <pc:sldMkLst>
          <pc:docMk/>
          <pc:sldMk cId="109857222" sldId="256"/>
        </pc:sldMkLst>
      </pc:sldChg>
    </pc:docChg>
  </pc:docChgLst>
  <pc:docChgLst>
    <pc:chgData name="Kristin Mullady" userId="9ee3eb7d-2b27-48a9-886d-d3a15ae2f35a" providerId="ADAL" clId="{07E577DB-671F-4588-976C-8D53A5C01358}"/>
    <pc:docChg chg="undo custSel modSld">
      <pc:chgData name="Kristin Mullady" userId="9ee3eb7d-2b27-48a9-886d-d3a15ae2f35a" providerId="ADAL" clId="{07E577DB-671F-4588-976C-8D53A5C01358}" dt="2021-09-08T18:55:49.963" v="138" actId="20577"/>
      <pc:docMkLst>
        <pc:docMk/>
      </pc:docMkLst>
      <pc:sldChg chg="addSp delSp modSp mod setBg">
        <pc:chgData name="Kristin Mullady" userId="9ee3eb7d-2b27-48a9-886d-d3a15ae2f35a" providerId="ADAL" clId="{07E577DB-671F-4588-976C-8D53A5C01358}" dt="2021-09-08T18:49:46.208" v="3" actId="26606"/>
        <pc:sldMkLst>
          <pc:docMk/>
          <pc:sldMk cId="3767489510" sldId="266"/>
        </pc:sldMkLst>
      </pc:sldChg>
      <pc:sldChg chg="modSp mod">
        <pc:chgData name="Kristin Mullady" userId="9ee3eb7d-2b27-48a9-886d-d3a15ae2f35a" providerId="ADAL" clId="{07E577DB-671F-4588-976C-8D53A5C01358}" dt="2021-09-08T18:54:49.929" v="119" actId="27636"/>
        <pc:sldMkLst>
          <pc:docMk/>
          <pc:sldMk cId="1058951839" sldId="268"/>
        </pc:sldMkLst>
      </pc:sldChg>
      <pc:sldChg chg="modSp mod">
        <pc:chgData name="Kristin Mullady" userId="9ee3eb7d-2b27-48a9-886d-d3a15ae2f35a" providerId="ADAL" clId="{07E577DB-671F-4588-976C-8D53A5C01358}" dt="2021-09-08T18:55:49.963" v="138" actId="20577"/>
        <pc:sldMkLst>
          <pc:docMk/>
          <pc:sldMk cId="3937306921" sldId="270"/>
        </pc:sldMkLst>
      </pc:sldChg>
    </pc:docChg>
  </pc:docChgLst>
  <pc:docChgLst>
    <pc:chgData name="Kristin Mullady" userId="S::kristinm@pnwfcu.org::9ee3eb7d-2b27-48a9-886d-d3a15ae2f35a" providerId="AD" clId="Web-{D6677759-2C41-4FA6-9D92-AC564039A33B}"/>
    <pc:docChg chg="modSld">
      <pc:chgData name="Kristin Mullady" userId="S::kristinm@pnwfcu.org::9ee3eb7d-2b27-48a9-886d-d3a15ae2f35a" providerId="AD" clId="Web-{D6677759-2C41-4FA6-9D92-AC564039A33B}" dt="2021-09-08T18:42:19.287" v="61" actId="14100"/>
      <pc:docMkLst>
        <pc:docMk/>
      </pc:docMkLst>
      <pc:sldChg chg="modSp">
        <pc:chgData name="Kristin Mullady" userId="S::kristinm@pnwfcu.org::9ee3eb7d-2b27-48a9-886d-d3a15ae2f35a" providerId="AD" clId="Web-{D6677759-2C41-4FA6-9D92-AC564039A33B}" dt="2021-09-08T18:31:28.693" v="3" actId="20577"/>
        <pc:sldMkLst>
          <pc:docMk/>
          <pc:sldMk cId="2660942729" sldId="262"/>
        </pc:sldMkLst>
      </pc:sldChg>
      <pc:sldChg chg="modSp">
        <pc:chgData name="Kristin Mullady" userId="S::kristinm@pnwfcu.org::9ee3eb7d-2b27-48a9-886d-d3a15ae2f35a" providerId="AD" clId="Web-{D6677759-2C41-4FA6-9D92-AC564039A33B}" dt="2021-09-08T18:42:19.287" v="61" actId="14100"/>
        <pc:sldMkLst>
          <pc:docMk/>
          <pc:sldMk cId="2375442295" sldId="264"/>
        </pc:sldMkLst>
      </pc:sldChg>
    </pc:docChg>
  </pc:docChgLst>
  <pc:docChgLst>
    <pc:chgData name="Julia Anderson" userId="98ac8401-bc53-47f2-a744-2b2a0e764056" providerId="ADAL" clId="{34C0DE86-7FB6-491B-B6D3-6C2099F46A09}"/>
    <pc:docChg chg="undo custSel modSld">
      <pc:chgData name="Julia Anderson" userId="98ac8401-bc53-47f2-a744-2b2a0e764056" providerId="ADAL" clId="{34C0DE86-7FB6-491B-B6D3-6C2099F46A09}" dt="2025-02-14T18:27:27.322" v="54" actId="113"/>
      <pc:docMkLst>
        <pc:docMk/>
      </pc:docMkLst>
      <pc:sldChg chg="modSp mod">
        <pc:chgData name="Julia Anderson" userId="98ac8401-bc53-47f2-a744-2b2a0e764056" providerId="ADAL" clId="{34C0DE86-7FB6-491B-B6D3-6C2099F46A09}" dt="2025-02-14T18:15:22.552" v="2" actId="1076"/>
        <pc:sldMkLst>
          <pc:docMk/>
          <pc:sldMk cId="1425194027" sldId="257"/>
        </pc:sldMkLst>
        <pc:spChg chg="mod">
          <ac:chgData name="Julia Anderson" userId="98ac8401-bc53-47f2-a744-2b2a0e764056" providerId="ADAL" clId="{34C0DE86-7FB6-491B-B6D3-6C2099F46A09}" dt="2025-02-14T18:15:22.552" v="2" actId="1076"/>
          <ac:spMkLst>
            <pc:docMk/>
            <pc:sldMk cId="1425194027" sldId="257"/>
            <ac:spMk id="3" creationId="{36CFC77C-731A-4D34-A76E-46737A7650AD}"/>
          </ac:spMkLst>
        </pc:spChg>
      </pc:sldChg>
      <pc:sldChg chg="addSp delSp modSp mod addAnim delAnim">
        <pc:chgData name="Julia Anderson" userId="98ac8401-bc53-47f2-a744-2b2a0e764056" providerId="ADAL" clId="{34C0DE86-7FB6-491B-B6D3-6C2099F46A09}" dt="2025-02-14T18:17:43.396" v="16" actId="1076"/>
        <pc:sldMkLst>
          <pc:docMk/>
          <pc:sldMk cId="2077261710" sldId="258"/>
        </pc:sldMkLst>
        <pc:spChg chg="add del mod">
          <ac:chgData name="Julia Anderson" userId="98ac8401-bc53-47f2-a744-2b2a0e764056" providerId="ADAL" clId="{34C0DE86-7FB6-491B-B6D3-6C2099F46A09}" dt="2025-02-14T18:17:15.294" v="10" actId="478"/>
          <ac:spMkLst>
            <pc:docMk/>
            <pc:sldMk cId="2077261710" sldId="258"/>
            <ac:spMk id="9" creationId="{3DAF770E-2C69-7958-0B80-C0E24A9E08C5}"/>
          </ac:spMkLst>
        </pc:spChg>
        <pc:spChg chg="add del mod">
          <ac:chgData name="Julia Anderson" userId="98ac8401-bc53-47f2-a744-2b2a0e764056" providerId="ADAL" clId="{34C0DE86-7FB6-491B-B6D3-6C2099F46A09}" dt="2025-02-14T18:17:20.772" v="12" actId="478"/>
          <ac:spMkLst>
            <pc:docMk/>
            <pc:sldMk cId="2077261710" sldId="258"/>
            <ac:spMk id="11" creationId="{C75AE712-288D-7996-3B3B-835689A851FE}"/>
          </ac:spMkLst>
        </pc:spChg>
        <pc:spChg chg="add del mod">
          <ac:chgData name="Julia Anderson" userId="98ac8401-bc53-47f2-a744-2b2a0e764056" providerId="ADAL" clId="{34C0DE86-7FB6-491B-B6D3-6C2099F46A09}" dt="2025-02-14T18:17:40.546" v="15" actId="478"/>
          <ac:spMkLst>
            <pc:docMk/>
            <pc:sldMk cId="2077261710" sldId="258"/>
            <ac:spMk id="13" creationId="{F838C6A6-CCFD-B3FC-9609-3B87365197E2}"/>
          </ac:spMkLst>
        </pc:spChg>
        <pc:picChg chg="add del">
          <ac:chgData name="Julia Anderson" userId="98ac8401-bc53-47f2-a744-2b2a0e764056" providerId="ADAL" clId="{34C0DE86-7FB6-491B-B6D3-6C2099F46A09}" dt="2025-02-14T18:17:30.007" v="14" actId="478"/>
          <ac:picMkLst>
            <pc:docMk/>
            <pc:sldMk cId="2077261710" sldId="258"/>
            <ac:picMk id="4" creationId="{E735F552-6407-4672-8F94-DF6398D368F7}"/>
          </ac:picMkLst>
        </pc:picChg>
        <pc:picChg chg="add mod">
          <ac:chgData name="Julia Anderson" userId="98ac8401-bc53-47f2-a744-2b2a0e764056" providerId="ADAL" clId="{34C0DE86-7FB6-491B-B6D3-6C2099F46A09}" dt="2025-02-14T18:17:43.396" v="16" actId="1076"/>
          <ac:picMkLst>
            <pc:docMk/>
            <pc:sldMk cId="2077261710" sldId="258"/>
            <ac:picMk id="7" creationId="{8546C6CB-BFE2-62D4-EAED-0834919DE222}"/>
          </ac:picMkLst>
        </pc:picChg>
      </pc:sldChg>
      <pc:sldChg chg="modSp mod">
        <pc:chgData name="Julia Anderson" userId="98ac8401-bc53-47f2-a744-2b2a0e764056" providerId="ADAL" clId="{34C0DE86-7FB6-491B-B6D3-6C2099F46A09}" dt="2025-02-14T18:18:45.803" v="18" actId="20577"/>
        <pc:sldMkLst>
          <pc:docMk/>
          <pc:sldMk cId="674527118" sldId="263"/>
        </pc:sldMkLst>
        <pc:spChg chg="mod">
          <ac:chgData name="Julia Anderson" userId="98ac8401-bc53-47f2-a744-2b2a0e764056" providerId="ADAL" clId="{34C0DE86-7FB6-491B-B6D3-6C2099F46A09}" dt="2025-02-14T18:18:45.803" v="18" actId="20577"/>
          <ac:spMkLst>
            <pc:docMk/>
            <pc:sldMk cId="674527118" sldId="263"/>
            <ac:spMk id="2" creationId="{100A2572-48B0-4FC1-B181-7E52E5DEED91}"/>
          </ac:spMkLst>
        </pc:spChg>
      </pc:sldChg>
      <pc:sldChg chg="modSp mod">
        <pc:chgData name="Julia Anderson" userId="98ac8401-bc53-47f2-a744-2b2a0e764056" providerId="ADAL" clId="{34C0DE86-7FB6-491B-B6D3-6C2099F46A09}" dt="2025-02-14T18:20:08.731" v="25" actId="1076"/>
        <pc:sldMkLst>
          <pc:docMk/>
          <pc:sldMk cId="2375442295" sldId="264"/>
        </pc:sldMkLst>
        <pc:spChg chg="mod">
          <ac:chgData name="Julia Anderson" userId="98ac8401-bc53-47f2-a744-2b2a0e764056" providerId="ADAL" clId="{34C0DE86-7FB6-491B-B6D3-6C2099F46A09}" dt="2025-02-14T18:20:08.731" v="25" actId="1076"/>
          <ac:spMkLst>
            <pc:docMk/>
            <pc:sldMk cId="2375442295" sldId="264"/>
            <ac:spMk id="3" creationId="{B5182F91-B043-4466-8C1C-AEB5FCD8F6EC}"/>
          </ac:spMkLst>
        </pc:spChg>
      </pc:sldChg>
      <pc:sldChg chg="modSp mod">
        <pc:chgData name="Julia Anderson" userId="98ac8401-bc53-47f2-a744-2b2a0e764056" providerId="ADAL" clId="{34C0DE86-7FB6-491B-B6D3-6C2099F46A09}" dt="2025-02-14T18:19:45.302" v="20" actId="14100"/>
        <pc:sldMkLst>
          <pc:docMk/>
          <pc:sldMk cId="2959533056" sldId="265"/>
        </pc:sldMkLst>
        <pc:spChg chg="mod">
          <ac:chgData name="Julia Anderson" userId="98ac8401-bc53-47f2-a744-2b2a0e764056" providerId="ADAL" clId="{34C0DE86-7FB6-491B-B6D3-6C2099F46A09}" dt="2025-02-14T18:19:45.302" v="20" actId="14100"/>
          <ac:spMkLst>
            <pc:docMk/>
            <pc:sldMk cId="2959533056" sldId="265"/>
            <ac:spMk id="3" creationId="{5881ADEF-5C27-407A-8A9D-E609EB36EDE4}"/>
          </ac:spMkLst>
        </pc:spChg>
      </pc:sldChg>
      <pc:sldChg chg="modSp mod">
        <pc:chgData name="Julia Anderson" userId="98ac8401-bc53-47f2-a744-2b2a0e764056" providerId="ADAL" clId="{34C0DE86-7FB6-491B-B6D3-6C2099F46A09}" dt="2025-02-14T18:20:43.539" v="27" actId="14100"/>
        <pc:sldMkLst>
          <pc:docMk/>
          <pc:sldMk cId="3767489510" sldId="266"/>
        </pc:sldMkLst>
        <pc:picChg chg="mod">
          <ac:chgData name="Julia Anderson" userId="98ac8401-bc53-47f2-a744-2b2a0e764056" providerId="ADAL" clId="{34C0DE86-7FB6-491B-B6D3-6C2099F46A09}" dt="2025-02-14T18:20:43.539" v="27" actId="14100"/>
          <ac:picMkLst>
            <pc:docMk/>
            <pc:sldMk cId="3767489510" sldId="266"/>
            <ac:picMk id="4" creationId="{C8BF454F-AEC7-410D-98AF-D4BE111B3B30}"/>
          </ac:picMkLst>
        </pc:picChg>
      </pc:sldChg>
      <pc:sldChg chg="modSp mod">
        <pc:chgData name="Julia Anderson" userId="98ac8401-bc53-47f2-a744-2b2a0e764056" providerId="ADAL" clId="{34C0DE86-7FB6-491B-B6D3-6C2099F46A09}" dt="2025-02-14T18:23:39.807" v="31" actId="14100"/>
        <pc:sldMkLst>
          <pc:docMk/>
          <pc:sldMk cId="2449763374" sldId="267"/>
        </pc:sldMkLst>
        <pc:spChg chg="mod">
          <ac:chgData name="Julia Anderson" userId="98ac8401-bc53-47f2-a744-2b2a0e764056" providerId="ADAL" clId="{34C0DE86-7FB6-491B-B6D3-6C2099F46A09}" dt="2025-02-14T18:23:39.807" v="31" actId="14100"/>
          <ac:spMkLst>
            <pc:docMk/>
            <pc:sldMk cId="2449763374" sldId="267"/>
            <ac:spMk id="5" creationId="{59126CE5-6FD7-4E03-ACED-8BC597BDB5CB}"/>
          </ac:spMkLst>
        </pc:spChg>
      </pc:sldChg>
      <pc:sldChg chg="modSp mod">
        <pc:chgData name="Julia Anderson" userId="98ac8401-bc53-47f2-a744-2b2a0e764056" providerId="ADAL" clId="{34C0DE86-7FB6-491B-B6D3-6C2099F46A09}" dt="2025-02-14T18:25:12.926" v="36" actId="20577"/>
        <pc:sldMkLst>
          <pc:docMk/>
          <pc:sldMk cId="1058951839" sldId="268"/>
        </pc:sldMkLst>
        <pc:spChg chg="mod">
          <ac:chgData name="Julia Anderson" userId="98ac8401-bc53-47f2-a744-2b2a0e764056" providerId="ADAL" clId="{34C0DE86-7FB6-491B-B6D3-6C2099F46A09}" dt="2025-02-14T18:23:50.836" v="32" actId="1076"/>
          <ac:spMkLst>
            <pc:docMk/>
            <pc:sldMk cId="1058951839" sldId="268"/>
            <ac:spMk id="2" creationId="{94DD92DC-AC52-4CCC-A45E-99D9BCE963FF}"/>
          </ac:spMkLst>
        </pc:spChg>
        <pc:spChg chg="mod">
          <ac:chgData name="Julia Anderson" userId="98ac8401-bc53-47f2-a744-2b2a0e764056" providerId="ADAL" clId="{34C0DE86-7FB6-491B-B6D3-6C2099F46A09}" dt="2025-02-14T18:25:12.926" v="36" actId="20577"/>
          <ac:spMkLst>
            <pc:docMk/>
            <pc:sldMk cId="1058951839" sldId="268"/>
            <ac:spMk id="8" creationId="{99F9AEB4-5588-4F14-B42E-05BA673BF07E}"/>
          </ac:spMkLst>
        </pc:spChg>
      </pc:sldChg>
      <pc:sldChg chg="modSp mod">
        <pc:chgData name="Julia Anderson" userId="98ac8401-bc53-47f2-a744-2b2a0e764056" providerId="ADAL" clId="{34C0DE86-7FB6-491B-B6D3-6C2099F46A09}" dt="2025-02-14T18:27:27.322" v="54" actId="113"/>
        <pc:sldMkLst>
          <pc:docMk/>
          <pc:sldMk cId="3937306921" sldId="270"/>
        </pc:sldMkLst>
        <pc:spChg chg="mod">
          <ac:chgData name="Julia Anderson" userId="98ac8401-bc53-47f2-a744-2b2a0e764056" providerId="ADAL" clId="{34C0DE86-7FB6-491B-B6D3-6C2099F46A09}" dt="2025-02-14T18:27:27.322" v="54" actId="113"/>
          <ac:spMkLst>
            <pc:docMk/>
            <pc:sldMk cId="3937306921" sldId="270"/>
            <ac:spMk id="3" creationId="{315E1EDE-5B79-4308-9E8E-2FE28535E4A0}"/>
          </ac:spMkLst>
        </pc:spChg>
      </pc:sldChg>
    </pc:docChg>
  </pc:docChgLst>
  <pc:docChgLst>
    <pc:chgData name="Kristin Mullady" userId="9ee3eb7d-2b27-48a9-886d-d3a15ae2f35a" providerId="ADAL" clId="{3101C5EA-2B01-48BB-8BA6-6920F2FAC6CA}"/>
    <pc:docChg chg="undo custSel addSld delSld modSld sldOrd">
      <pc:chgData name="Kristin Mullady" userId="9ee3eb7d-2b27-48a9-886d-d3a15ae2f35a" providerId="ADAL" clId="{3101C5EA-2B01-48BB-8BA6-6920F2FAC6CA}" dt="2021-05-26T21:47:33.925" v="3151" actId="2696"/>
      <pc:docMkLst>
        <pc:docMk/>
      </pc:docMkLst>
      <pc:sldChg chg="addSp delSp modSp mod setBg">
        <pc:chgData name="Kristin Mullady" userId="9ee3eb7d-2b27-48a9-886d-d3a15ae2f35a" providerId="ADAL" clId="{3101C5EA-2B01-48BB-8BA6-6920F2FAC6CA}" dt="2021-04-21T14:46:15.121" v="233" actId="255"/>
        <pc:sldMkLst>
          <pc:docMk/>
          <pc:sldMk cId="109857222" sldId="256"/>
        </pc:sldMkLst>
      </pc:sldChg>
      <pc:sldChg chg="addSp modSp new mod setBg">
        <pc:chgData name="Kristin Mullady" userId="9ee3eb7d-2b27-48a9-886d-d3a15ae2f35a" providerId="ADAL" clId="{3101C5EA-2B01-48BB-8BA6-6920F2FAC6CA}" dt="2021-04-21T14:52:14.171" v="302" actId="1076"/>
        <pc:sldMkLst>
          <pc:docMk/>
          <pc:sldMk cId="1425194027" sldId="257"/>
        </pc:sldMkLst>
      </pc:sldChg>
      <pc:sldChg chg="addSp delSp modSp new mod setBg modAnim">
        <pc:chgData name="Kristin Mullady" userId="9ee3eb7d-2b27-48a9-886d-d3a15ae2f35a" providerId="ADAL" clId="{3101C5EA-2B01-48BB-8BA6-6920F2FAC6CA}" dt="2021-04-21T17:42:34.284" v="702"/>
        <pc:sldMkLst>
          <pc:docMk/>
          <pc:sldMk cId="2077261710" sldId="258"/>
        </pc:sldMkLst>
      </pc:sldChg>
      <pc:sldChg chg="addSp delSp modSp new mod setBg">
        <pc:chgData name="Kristin Mullady" userId="9ee3eb7d-2b27-48a9-886d-d3a15ae2f35a" providerId="ADAL" clId="{3101C5EA-2B01-48BB-8BA6-6920F2FAC6CA}" dt="2021-04-22T12:58:46.058" v="706" actId="20577"/>
        <pc:sldMkLst>
          <pc:docMk/>
          <pc:sldMk cId="3351873793" sldId="259"/>
        </pc:sldMkLst>
      </pc:sldChg>
      <pc:sldChg chg="add">
        <pc:chgData name="Kristin Mullady" userId="9ee3eb7d-2b27-48a9-886d-d3a15ae2f35a" providerId="ADAL" clId="{3101C5EA-2B01-48BB-8BA6-6920F2FAC6CA}" dt="2021-04-21T14:54:18.127" v="308"/>
        <pc:sldMkLst>
          <pc:docMk/>
          <pc:sldMk cId="701944712" sldId="260"/>
        </pc:sldMkLst>
      </pc:sldChg>
      <pc:sldChg chg="addSp delSp modSp new mod setBg">
        <pc:chgData name="Kristin Mullady" userId="9ee3eb7d-2b27-48a9-886d-d3a15ae2f35a" providerId="ADAL" clId="{3101C5EA-2B01-48BB-8BA6-6920F2FAC6CA}" dt="2021-04-22T13:04:43.668" v="713" actId="20577"/>
        <pc:sldMkLst>
          <pc:docMk/>
          <pc:sldMk cId="4217736368" sldId="261"/>
        </pc:sldMkLst>
      </pc:sldChg>
      <pc:sldChg chg="addSp delSp modSp new mod setBg">
        <pc:chgData name="Kristin Mullady" userId="9ee3eb7d-2b27-48a9-886d-d3a15ae2f35a" providerId="ADAL" clId="{3101C5EA-2B01-48BB-8BA6-6920F2FAC6CA}" dt="2021-04-22T13:13:32.219" v="947"/>
        <pc:sldMkLst>
          <pc:docMk/>
          <pc:sldMk cId="2660942729" sldId="262"/>
        </pc:sldMkLst>
      </pc:sldChg>
      <pc:sldChg chg="addSp delSp modSp new mod setBg setClrOvrMap">
        <pc:chgData name="Kristin Mullady" userId="9ee3eb7d-2b27-48a9-886d-d3a15ae2f35a" providerId="ADAL" clId="{3101C5EA-2B01-48BB-8BA6-6920F2FAC6CA}" dt="2021-05-04T16:27:38.619" v="1912" actId="20577"/>
        <pc:sldMkLst>
          <pc:docMk/>
          <pc:sldMk cId="674527118" sldId="263"/>
        </pc:sldMkLst>
      </pc:sldChg>
      <pc:sldChg chg="addSp modSp new mod setBg setClrOvrMap">
        <pc:chgData name="Kristin Mullady" userId="9ee3eb7d-2b27-48a9-886d-d3a15ae2f35a" providerId="ADAL" clId="{3101C5EA-2B01-48BB-8BA6-6920F2FAC6CA}" dt="2021-05-04T16:43:29.845" v="2263" actId="27636"/>
        <pc:sldMkLst>
          <pc:docMk/>
          <pc:sldMk cId="2375442295" sldId="264"/>
        </pc:sldMkLst>
      </pc:sldChg>
      <pc:sldChg chg="addSp delSp modSp new mod ord setBg setClrOvrMap">
        <pc:chgData name="Kristin Mullady" userId="9ee3eb7d-2b27-48a9-886d-d3a15ae2f35a" providerId="ADAL" clId="{3101C5EA-2B01-48BB-8BA6-6920F2FAC6CA}" dt="2021-05-26T17:37:03.915" v="3046" actId="20577"/>
        <pc:sldMkLst>
          <pc:docMk/>
          <pc:sldMk cId="2959533056" sldId="265"/>
        </pc:sldMkLst>
      </pc:sldChg>
      <pc:sldChg chg="addSp delSp modSp new mod setBg">
        <pc:chgData name="Kristin Mullady" userId="9ee3eb7d-2b27-48a9-886d-d3a15ae2f35a" providerId="ADAL" clId="{3101C5EA-2B01-48BB-8BA6-6920F2FAC6CA}" dt="2021-05-04T20:08:02.224" v="2567" actId="255"/>
        <pc:sldMkLst>
          <pc:docMk/>
          <pc:sldMk cId="3767489510" sldId="266"/>
        </pc:sldMkLst>
      </pc:sldChg>
      <pc:sldChg chg="addSp delSp modSp new mod setBg addAnim delAnim">
        <pc:chgData name="Kristin Mullady" userId="9ee3eb7d-2b27-48a9-886d-d3a15ae2f35a" providerId="ADAL" clId="{3101C5EA-2B01-48BB-8BA6-6920F2FAC6CA}" dt="2021-05-26T17:52:12.464" v="3105" actId="1076"/>
        <pc:sldMkLst>
          <pc:docMk/>
          <pc:sldMk cId="2449763374" sldId="267"/>
        </pc:sldMkLst>
      </pc:sldChg>
      <pc:sldChg chg="addSp delSp modSp new mod setBg">
        <pc:chgData name="Kristin Mullady" userId="9ee3eb7d-2b27-48a9-886d-d3a15ae2f35a" providerId="ADAL" clId="{3101C5EA-2B01-48BB-8BA6-6920F2FAC6CA}" dt="2021-05-26T17:53:10.312" v="3128" actId="20577"/>
        <pc:sldMkLst>
          <pc:docMk/>
          <pc:sldMk cId="1058951839" sldId="268"/>
        </pc:sldMkLst>
      </pc:sldChg>
      <pc:sldChg chg="addSp modSp new mod setBg setClrOvrMap">
        <pc:chgData name="Kristin Mullady" userId="9ee3eb7d-2b27-48a9-886d-d3a15ae2f35a" providerId="ADAL" clId="{3101C5EA-2B01-48BB-8BA6-6920F2FAC6CA}" dt="2021-05-05T18:39:39.768" v="3014" actId="255"/>
        <pc:sldMkLst>
          <pc:docMk/>
          <pc:sldMk cId="2670221729" sldId="269"/>
        </pc:sldMkLst>
      </pc:sldChg>
      <pc:sldChg chg="addSp delSp modSp add del mod">
        <pc:chgData name="Kristin Mullady" userId="9ee3eb7d-2b27-48a9-886d-d3a15ae2f35a" providerId="ADAL" clId="{3101C5EA-2B01-48BB-8BA6-6920F2FAC6CA}" dt="2021-05-04T20:25:55.694" v="2895" actId="2696"/>
        <pc:sldMkLst>
          <pc:docMk/>
          <pc:sldMk cId="2891121716" sldId="269"/>
        </pc:sldMkLst>
      </pc:sldChg>
      <pc:sldChg chg="addSp modSp new mod setBg setClrOvrMap">
        <pc:chgData name="Kristin Mullady" userId="9ee3eb7d-2b27-48a9-886d-d3a15ae2f35a" providerId="ADAL" clId="{3101C5EA-2B01-48BB-8BA6-6920F2FAC6CA}" dt="2021-05-26T21:47:02.386" v="3150" actId="1076"/>
        <pc:sldMkLst>
          <pc:docMk/>
          <pc:sldMk cId="3937306921" sldId="270"/>
        </pc:sldMkLst>
      </pc:sldChg>
      <pc:sldChg chg="new del ord">
        <pc:chgData name="Kristin Mullady" userId="9ee3eb7d-2b27-48a9-886d-d3a15ae2f35a" providerId="ADAL" clId="{3101C5EA-2B01-48BB-8BA6-6920F2FAC6CA}" dt="2021-05-26T21:47:33.925" v="3151" actId="2696"/>
        <pc:sldMkLst>
          <pc:docMk/>
          <pc:sldMk cId="3378696233" sldId="271"/>
        </pc:sldMkLst>
      </pc:sldChg>
    </pc:docChg>
  </pc:docChgLst>
  <pc:docChgLst>
    <pc:chgData name="Dana Eaton" userId="S::danae@pnwfcu.org::8614084c-06b3-4a31-8b32-650a0abe0a18" providerId="AD" clId="Web-{3D4B185C-06E4-4298-ACEB-59CEEF092ED8}"/>
    <pc:docChg chg="modSld">
      <pc:chgData name="Dana Eaton" userId="S::danae@pnwfcu.org::8614084c-06b3-4a31-8b32-650a0abe0a18" providerId="AD" clId="Web-{3D4B185C-06E4-4298-ACEB-59CEEF092ED8}" dt="2025-02-14T18:47:06.307" v="6" actId="14100"/>
      <pc:docMkLst>
        <pc:docMk/>
      </pc:docMkLst>
      <pc:sldChg chg="modSp">
        <pc:chgData name="Dana Eaton" userId="S::danae@pnwfcu.org::8614084c-06b3-4a31-8b32-650a0abe0a18" providerId="AD" clId="Web-{3D4B185C-06E4-4298-ACEB-59CEEF092ED8}" dt="2025-02-14T18:47:06.307" v="6" actId="14100"/>
        <pc:sldMkLst>
          <pc:docMk/>
          <pc:sldMk cId="2670221729" sldId="269"/>
        </pc:sldMkLst>
        <pc:spChg chg="mod">
          <ac:chgData name="Dana Eaton" userId="S::danae@pnwfcu.org::8614084c-06b3-4a31-8b32-650a0abe0a18" providerId="AD" clId="Web-{3D4B185C-06E4-4298-ACEB-59CEEF092ED8}" dt="2025-02-14T18:47:06.307" v="6" actId="14100"/>
          <ac:spMkLst>
            <pc:docMk/>
            <pc:sldMk cId="2670221729" sldId="269"/>
            <ac:spMk id="3" creationId="{497AEF82-9058-4D1A-84D8-F35C9A7E934A}"/>
          </ac:spMkLst>
        </pc:spChg>
      </pc:sldChg>
    </pc:docChg>
  </pc:docChgLst>
  <pc:docChgLst>
    <pc:chgData name="Dana Eaton" userId="S::danae@pnwfcu.org::8614084c-06b3-4a31-8b32-650a0abe0a18" providerId="AD" clId="Web-{3C6ABE9D-C320-4E29-9D11-E94A2464720E}"/>
    <pc:docChg chg="modSld">
      <pc:chgData name="Dana Eaton" userId="S::danae@pnwfcu.org::8614084c-06b3-4a31-8b32-650a0abe0a18" providerId="AD" clId="Web-{3C6ABE9D-C320-4E29-9D11-E94A2464720E}" dt="2025-02-14T18:43:39.772" v="12" actId="14100"/>
      <pc:docMkLst>
        <pc:docMk/>
      </pc:docMkLst>
      <pc:sldChg chg="modSp">
        <pc:chgData name="Dana Eaton" userId="S::danae@pnwfcu.org::8614084c-06b3-4a31-8b32-650a0abe0a18" providerId="AD" clId="Web-{3C6ABE9D-C320-4E29-9D11-E94A2464720E}" dt="2025-02-14T18:32:47.390" v="1" actId="20577"/>
        <pc:sldMkLst>
          <pc:docMk/>
          <pc:sldMk cId="2660942729" sldId="262"/>
        </pc:sldMkLst>
        <pc:spChg chg="mod">
          <ac:chgData name="Dana Eaton" userId="S::danae@pnwfcu.org::8614084c-06b3-4a31-8b32-650a0abe0a18" providerId="AD" clId="Web-{3C6ABE9D-C320-4E29-9D11-E94A2464720E}" dt="2025-02-14T18:32:47.390" v="1" actId="20577"/>
          <ac:spMkLst>
            <pc:docMk/>
            <pc:sldMk cId="2660942729" sldId="262"/>
            <ac:spMk id="3" creationId="{9A9B522D-81E1-4A0D-BC2D-D08A4DF3E757}"/>
          </ac:spMkLst>
        </pc:spChg>
      </pc:sldChg>
      <pc:sldChg chg="modSp">
        <pc:chgData name="Dana Eaton" userId="S::danae@pnwfcu.org::8614084c-06b3-4a31-8b32-650a0abe0a18" providerId="AD" clId="Web-{3C6ABE9D-C320-4E29-9D11-E94A2464720E}" dt="2025-02-14T18:43:39.772" v="12" actId="14100"/>
        <pc:sldMkLst>
          <pc:docMk/>
          <pc:sldMk cId="2670221729" sldId="269"/>
        </pc:sldMkLst>
        <pc:spChg chg="mod">
          <ac:chgData name="Dana Eaton" userId="S::danae@pnwfcu.org::8614084c-06b3-4a31-8b32-650a0abe0a18" providerId="AD" clId="Web-{3C6ABE9D-C320-4E29-9D11-E94A2464720E}" dt="2025-02-14T18:43:39.772" v="12" actId="14100"/>
          <ac:spMkLst>
            <pc:docMk/>
            <pc:sldMk cId="2670221729" sldId="269"/>
            <ac:spMk id="3" creationId="{497AEF82-9058-4D1A-84D8-F35C9A7E934A}"/>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2/14/2025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2/14/2025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2/14/2025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2/14/2025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2/14/2025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2/14/2025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2/14/2025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2/14/2025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2/14/2025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2/14/2025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2/14/2025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2/14/2025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youtube.com/watch?v=JrGp4ofULzQ"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1"/>
            <a:ext cx="4403709"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315292" y="0"/>
            <a:ext cx="2436813" cy="6858001"/>
            <a:chOff x="1320800" y="0"/>
            <a:chExt cx="2436813" cy="6858001"/>
          </a:xfrm>
        </p:grpSpPr>
        <p:sp>
          <p:nvSpPr>
            <p:cNvPr id="13"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txBody>
            <a:bodyPr/>
            <a:lstStyle/>
            <a:p>
              <a:endParaRPr lang="en-US"/>
            </a:p>
          </p:txBody>
        </p:sp>
        <p:sp>
          <p:nvSpPr>
            <p:cNvPr id="14"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rgbClr val="595959"/>
            </a:solidFill>
            <a:ln>
              <a:noFill/>
            </a:ln>
          </p:spPr>
          <p:txBody>
            <a:bodyPr/>
            <a:lstStyle/>
            <a:p>
              <a:endParaRPr lang="en-US"/>
            </a:p>
          </p:txBody>
        </p:sp>
        <p:sp>
          <p:nvSpPr>
            <p:cNvPr id="15"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rgbClr val="262626"/>
            </a:solidFill>
            <a:ln>
              <a:noFill/>
            </a:ln>
          </p:spPr>
          <p:txBody>
            <a:bodyPr/>
            <a:lstStyle/>
            <a:p>
              <a:endParaRPr lang="en-US"/>
            </a:p>
          </p:txBody>
        </p:sp>
        <p:sp>
          <p:nvSpPr>
            <p:cNvPr id="16"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txBody>
            <a:bodyPr/>
            <a:lstStyle/>
            <a:p>
              <a:endParaRPr lang="en-US"/>
            </a:p>
          </p:txBody>
        </p:sp>
        <p:sp>
          <p:nvSpPr>
            <p:cNvPr id="17"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txBody>
            <a:bodyPr/>
            <a:lstStyle/>
            <a:p>
              <a:endParaRPr lang="en-US"/>
            </a:p>
          </p:txBody>
        </p:sp>
        <p:sp>
          <p:nvSpPr>
            <p:cNvPr id="18"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rgbClr val="404040"/>
            </a:solidFill>
            <a:ln>
              <a:noFill/>
            </a:ln>
          </p:spPr>
          <p:txBody>
            <a:bodyPr/>
            <a:lstStyle/>
            <a:p>
              <a:endParaRPr lang="en-US"/>
            </a:p>
          </p:txBody>
        </p:sp>
      </p:grpSp>
      <p:pic>
        <p:nvPicPr>
          <p:cNvPr id="5" name="Picture 4">
            <a:extLst>
              <a:ext uri="{FF2B5EF4-FFF2-40B4-BE49-F238E27FC236}">
                <a16:creationId xmlns:a16="http://schemas.microsoft.com/office/drawing/2014/main" id="{ED52D18F-22AA-4CED-9680-A20804C15E0E}"/>
              </a:ext>
            </a:extLst>
          </p:cNvPr>
          <p:cNvPicPr>
            <a:picLocks noChangeAspect="1"/>
          </p:cNvPicPr>
          <p:nvPr/>
        </p:nvPicPr>
        <p:blipFill>
          <a:blip r:embed="rId2"/>
          <a:stretch>
            <a:fillRect/>
          </a:stretch>
        </p:blipFill>
        <p:spPr>
          <a:xfrm>
            <a:off x="4873292" y="214184"/>
            <a:ext cx="7112195" cy="3951416"/>
          </a:xfrm>
          <a:prstGeom prst="rect">
            <a:avLst/>
          </a:prstGeom>
        </p:spPr>
      </p:pic>
      <p:pic>
        <p:nvPicPr>
          <p:cNvPr id="4" name="Picture 3">
            <a:extLst>
              <a:ext uri="{FF2B5EF4-FFF2-40B4-BE49-F238E27FC236}">
                <a16:creationId xmlns:a16="http://schemas.microsoft.com/office/drawing/2014/main" id="{56BA01E3-AFAA-4B61-BE50-8ECA03E5E48E}"/>
              </a:ext>
            </a:extLst>
          </p:cNvPr>
          <p:cNvPicPr>
            <a:picLocks noChangeAspect="1"/>
          </p:cNvPicPr>
          <p:nvPr/>
        </p:nvPicPr>
        <p:blipFill>
          <a:blip r:embed="rId3"/>
          <a:stretch>
            <a:fillRect/>
          </a:stretch>
        </p:blipFill>
        <p:spPr>
          <a:xfrm>
            <a:off x="239888" y="214184"/>
            <a:ext cx="3101176" cy="721043"/>
          </a:xfrm>
          <a:prstGeom prst="rect">
            <a:avLst/>
          </a:prstGeom>
        </p:spPr>
      </p:pic>
      <p:sp>
        <p:nvSpPr>
          <p:cNvPr id="2" name="Title 1"/>
          <p:cNvSpPr>
            <a:spLocks noGrp="1"/>
          </p:cNvSpPr>
          <p:nvPr>
            <p:ph type="ctrTitle"/>
          </p:nvPr>
        </p:nvSpPr>
        <p:spPr>
          <a:xfrm>
            <a:off x="4873293" y="3731972"/>
            <a:ext cx="7112194" cy="2760267"/>
          </a:xfrm>
        </p:spPr>
        <p:txBody>
          <a:bodyPr vert="horz" lIns="91440" tIns="45720" rIns="91440" bIns="45720" rtlCol="0" anchor="ctr">
            <a:normAutofit/>
          </a:bodyPr>
          <a:lstStyle/>
          <a:p>
            <a:r>
              <a:rPr lang="en-US" sz="4800" b="1" dirty="0">
                <a:latin typeface="Bahnschrift"/>
              </a:rPr>
              <a:t> </a:t>
            </a:r>
            <a:r>
              <a:rPr lang="en-US" sz="4800" b="1" kern="1200" dirty="0">
                <a:latin typeface="Bahnschrift"/>
              </a:rPr>
              <a:t>The Stock Market</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14" name="Rectangle 8">
            <a:extLst>
              <a:ext uri="{FF2B5EF4-FFF2-40B4-BE49-F238E27FC236}">
                <a16:creationId xmlns:a16="http://schemas.microsoft.com/office/drawing/2014/main" id="{36D30126-6314-4A93-B27E-5C66CF7819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9184" y="321732"/>
            <a:ext cx="7056669" cy="4102852"/>
          </a:xfrm>
          <a:prstGeom prst="rect">
            <a:avLst/>
          </a:prstGeom>
          <a:solidFill>
            <a:srgbClr val="7F7F7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C8BF454F-AEC7-410D-98AF-D4BE111B3B30}"/>
              </a:ext>
            </a:extLst>
          </p:cNvPr>
          <p:cNvPicPr>
            <a:picLocks noChangeAspect="1"/>
          </p:cNvPicPr>
          <p:nvPr/>
        </p:nvPicPr>
        <p:blipFill rotWithShape="1">
          <a:blip r:embed="rId2"/>
          <a:srcRect b="33665"/>
          <a:stretch/>
        </p:blipFill>
        <p:spPr>
          <a:xfrm>
            <a:off x="524256" y="1199996"/>
            <a:ext cx="6706861" cy="2013165"/>
          </a:xfrm>
          <a:prstGeom prst="rect">
            <a:avLst/>
          </a:prstGeom>
        </p:spPr>
      </p:pic>
      <p:sp>
        <p:nvSpPr>
          <p:cNvPr id="15" name="Rectangle 1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4570891"/>
            <a:ext cx="7058307" cy="19642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1E5F931-8349-4453-AD88-4EC4A3A1E67E}"/>
              </a:ext>
            </a:extLst>
          </p:cNvPr>
          <p:cNvSpPr>
            <a:spLocks noGrp="1"/>
          </p:cNvSpPr>
          <p:nvPr>
            <p:ph type="title"/>
          </p:nvPr>
        </p:nvSpPr>
        <p:spPr>
          <a:xfrm>
            <a:off x="524256" y="4765963"/>
            <a:ext cx="6594189" cy="1625210"/>
          </a:xfrm>
        </p:spPr>
        <p:txBody>
          <a:bodyPr>
            <a:normAutofit/>
          </a:bodyPr>
          <a:lstStyle/>
          <a:p>
            <a:r>
              <a:rPr lang="en-US" sz="4800" b="1">
                <a:solidFill>
                  <a:srgbClr val="FFFFFF"/>
                </a:solidFill>
              </a:rPr>
              <a:t>Reading a Stock Table</a:t>
            </a:r>
            <a:endParaRPr lang="en-US" sz="4800" b="1" dirty="0">
              <a:solidFill>
                <a:srgbClr val="FFFFFF"/>
              </a:solidFill>
            </a:endParaRPr>
          </a:p>
        </p:txBody>
      </p:sp>
      <p:sp>
        <p:nvSpPr>
          <p:cNvPr id="13" name="Rectangle 1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5" y="321732"/>
            <a:ext cx="433561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000789F0-6549-4170-9CA1-D42C67026547}"/>
              </a:ext>
            </a:extLst>
          </p:cNvPr>
          <p:cNvSpPr>
            <a:spLocks noGrp="1"/>
          </p:cNvSpPr>
          <p:nvPr>
            <p:ph idx="1"/>
          </p:nvPr>
        </p:nvSpPr>
        <p:spPr>
          <a:xfrm>
            <a:off x="7582563" y="466827"/>
            <a:ext cx="4085181" cy="5924346"/>
          </a:xfrm>
        </p:spPr>
        <p:txBody>
          <a:bodyPr anchor="ctr">
            <a:normAutofit lnSpcReduction="10000"/>
          </a:bodyPr>
          <a:lstStyle/>
          <a:p>
            <a:pPr marL="0" indent="0">
              <a:buNone/>
            </a:pPr>
            <a:r>
              <a:rPr lang="en-US" sz="1600" b="1">
                <a:solidFill>
                  <a:srgbClr val="FFFFFF"/>
                </a:solidFill>
              </a:rPr>
              <a:t>Ticker Symbol </a:t>
            </a:r>
            <a:r>
              <a:rPr lang="en-US" sz="1600">
                <a:solidFill>
                  <a:srgbClr val="FFFFFF"/>
                </a:solidFill>
              </a:rPr>
              <a:t>– the alphabetic name that identifies the stock.</a:t>
            </a:r>
          </a:p>
          <a:p>
            <a:pPr marL="0" indent="0">
              <a:buNone/>
            </a:pPr>
            <a:r>
              <a:rPr lang="en-US" sz="1600" b="1">
                <a:solidFill>
                  <a:srgbClr val="FFFFFF"/>
                </a:solidFill>
              </a:rPr>
              <a:t>Price</a:t>
            </a:r>
            <a:r>
              <a:rPr lang="en-US" sz="1600">
                <a:solidFill>
                  <a:srgbClr val="FFFFFF"/>
                </a:solidFill>
              </a:rPr>
              <a:t> – current stock price</a:t>
            </a:r>
          </a:p>
          <a:p>
            <a:pPr marL="0" indent="0">
              <a:buNone/>
            </a:pPr>
            <a:r>
              <a:rPr lang="en-US" sz="1600" b="1">
                <a:solidFill>
                  <a:srgbClr val="FFFFFF"/>
                </a:solidFill>
              </a:rPr>
              <a:t>Open</a:t>
            </a:r>
            <a:r>
              <a:rPr lang="en-US" sz="1600">
                <a:solidFill>
                  <a:srgbClr val="FFFFFF"/>
                </a:solidFill>
              </a:rPr>
              <a:t> – current day’s opening price</a:t>
            </a:r>
          </a:p>
          <a:p>
            <a:pPr marL="0" indent="0">
              <a:buNone/>
            </a:pPr>
            <a:r>
              <a:rPr lang="en-US" sz="1600" b="1">
                <a:solidFill>
                  <a:srgbClr val="FFFFFF"/>
                </a:solidFill>
              </a:rPr>
              <a:t>Close</a:t>
            </a:r>
            <a:r>
              <a:rPr lang="en-US" sz="1600">
                <a:solidFill>
                  <a:srgbClr val="FFFFFF"/>
                </a:solidFill>
              </a:rPr>
              <a:t> – the last trading price from the previous day</a:t>
            </a:r>
          </a:p>
          <a:p>
            <a:pPr marL="0" indent="0">
              <a:buNone/>
            </a:pPr>
            <a:r>
              <a:rPr lang="en-US" sz="1600" b="1">
                <a:solidFill>
                  <a:srgbClr val="FFFFFF"/>
                </a:solidFill>
              </a:rPr>
              <a:t>Net Change</a:t>
            </a:r>
            <a:r>
              <a:rPr lang="en-US" sz="1600">
                <a:solidFill>
                  <a:srgbClr val="FFFFFF"/>
                </a:solidFill>
              </a:rPr>
              <a:t> – the net change from the previous day </a:t>
            </a:r>
          </a:p>
          <a:p>
            <a:pPr marL="0" indent="0">
              <a:buNone/>
            </a:pPr>
            <a:r>
              <a:rPr lang="en-US" sz="1600" b="1">
                <a:solidFill>
                  <a:srgbClr val="FFFFFF"/>
                </a:solidFill>
              </a:rPr>
              <a:t>Day’s Range </a:t>
            </a:r>
            <a:r>
              <a:rPr lang="en-US" sz="1600">
                <a:solidFill>
                  <a:srgbClr val="FFFFFF"/>
                </a:solidFill>
              </a:rPr>
              <a:t>– the current day’s price range</a:t>
            </a:r>
          </a:p>
          <a:p>
            <a:pPr marL="0" indent="0">
              <a:buNone/>
            </a:pPr>
            <a:r>
              <a:rPr lang="en-US" sz="1600" b="1">
                <a:solidFill>
                  <a:srgbClr val="FFFFFF"/>
                </a:solidFill>
              </a:rPr>
              <a:t>52-Week Hi and Low </a:t>
            </a:r>
            <a:r>
              <a:rPr lang="en-US" sz="1600">
                <a:solidFill>
                  <a:srgbClr val="FFFFFF"/>
                </a:solidFill>
              </a:rPr>
              <a:t>– the highest and lowest prices at which a stock has traded over the past year</a:t>
            </a:r>
          </a:p>
          <a:p>
            <a:pPr marL="0" indent="0">
              <a:buNone/>
            </a:pPr>
            <a:r>
              <a:rPr lang="en-US" sz="1600" b="1">
                <a:solidFill>
                  <a:srgbClr val="FFFFFF"/>
                </a:solidFill>
              </a:rPr>
              <a:t>Trading Volume </a:t>
            </a:r>
            <a:r>
              <a:rPr lang="en-US" sz="1600">
                <a:solidFill>
                  <a:srgbClr val="FFFFFF"/>
                </a:solidFill>
              </a:rPr>
              <a:t>– the total number of shares traded for the day</a:t>
            </a:r>
          </a:p>
          <a:p>
            <a:pPr marL="0" indent="0">
              <a:buNone/>
            </a:pPr>
            <a:r>
              <a:rPr lang="en-US" sz="1600" b="1">
                <a:solidFill>
                  <a:srgbClr val="FFFFFF"/>
                </a:solidFill>
              </a:rPr>
              <a:t>Market Capitalization </a:t>
            </a:r>
            <a:r>
              <a:rPr lang="en-US" sz="1600">
                <a:solidFill>
                  <a:srgbClr val="FFFFFF"/>
                </a:solidFill>
              </a:rPr>
              <a:t>– the market value of the company</a:t>
            </a:r>
          </a:p>
          <a:p>
            <a:pPr marL="0" indent="0">
              <a:buNone/>
            </a:pPr>
            <a:r>
              <a:rPr lang="en-US" sz="1600" b="1">
                <a:solidFill>
                  <a:srgbClr val="FFFFFF"/>
                </a:solidFill>
              </a:rPr>
              <a:t>Dividend Per Share </a:t>
            </a:r>
            <a:r>
              <a:rPr lang="en-US" sz="1600">
                <a:solidFill>
                  <a:srgbClr val="FFFFFF"/>
                </a:solidFill>
              </a:rPr>
              <a:t>– annual dividend payment per share.</a:t>
            </a:r>
          </a:p>
          <a:p>
            <a:pPr marL="0" indent="0">
              <a:buNone/>
            </a:pPr>
            <a:r>
              <a:rPr lang="en-US" sz="1600" b="1">
                <a:solidFill>
                  <a:srgbClr val="FFFFFF"/>
                </a:solidFill>
              </a:rPr>
              <a:t>Price/Earnings Ratio </a:t>
            </a:r>
            <a:r>
              <a:rPr lang="en-US" sz="1600">
                <a:solidFill>
                  <a:srgbClr val="FFFFFF"/>
                </a:solidFill>
              </a:rPr>
              <a:t>– the current stock price divided by earnings per share for the last four quarters</a:t>
            </a:r>
          </a:p>
          <a:p>
            <a:pPr marL="0" indent="0">
              <a:buNone/>
            </a:pPr>
            <a:endParaRPr lang="en-US" sz="1100" dirty="0">
              <a:solidFill>
                <a:srgbClr val="FFFFFF"/>
              </a:solidFill>
            </a:endParaRPr>
          </a:p>
        </p:txBody>
      </p:sp>
      <p:pic>
        <p:nvPicPr>
          <p:cNvPr id="5" name="Picture 4">
            <a:extLst>
              <a:ext uri="{FF2B5EF4-FFF2-40B4-BE49-F238E27FC236}">
                <a16:creationId xmlns:a16="http://schemas.microsoft.com/office/drawing/2014/main" id="{8EBDC7AD-D171-2BB4-94C3-803A290FB12D}"/>
              </a:ext>
            </a:extLst>
          </p:cNvPr>
          <p:cNvPicPr>
            <a:picLocks noChangeAspect="1"/>
          </p:cNvPicPr>
          <p:nvPr/>
        </p:nvPicPr>
        <p:blipFill>
          <a:blip r:embed="rId3"/>
          <a:stretch>
            <a:fillRect/>
          </a:stretch>
        </p:blipFill>
        <p:spPr>
          <a:xfrm>
            <a:off x="10875701" y="6548440"/>
            <a:ext cx="1143369" cy="265841"/>
          </a:xfrm>
          <a:prstGeom prst="rect">
            <a:avLst/>
          </a:prstGeom>
        </p:spPr>
      </p:pic>
    </p:spTree>
    <p:extLst>
      <p:ext uri="{BB962C8B-B14F-4D97-AF65-F5344CB8AC3E}">
        <p14:creationId xmlns:p14="http://schemas.microsoft.com/office/powerpoint/2010/main" val="3767489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CCFFCC2-32F0-42DF-9452-8D6E645F8D07}"/>
              </a:ext>
            </a:extLst>
          </p:cNvPr>
          <p:cNvSpPr>
            <a:spLocks noGrp="1"/>
          </p:cNvSpPr>
          <p:nvPr>
            <p:ph type="title"/>
          </p:nvPr>
        </p:nvSpPr>
        <p:spPr>
          <a:xfrm>
            <a:off x="168212" y="538785"/>
            <a:ext cx="4871415" cy="1323439"/>
          </a:xfrm>
        </p:spPr>
        <p:txBody>
          <a:bodyPr vert="horz" lIns="91440" tIns="45720" rIns="91440" bIns="45720" rtlCol="0" anchor="t">
            <a:noAutofit/>
          </a:bodyPr>
          <a:lstStyle/>
          <a:p>
            <a:r>
              <a:rPr lang="en-US" sz="6000" b="1" dirty="0">
                <a:solidFill>
                  <a:schemeClr val="bg1"/>
                </a:solidFill>
              </a:rPr>
              <a:t>Bulls and Bears</a:t>
            </a:r>
          </a:p>
        </p:txBody>
      </p:sp>
      <p:sp>
        <p:nvSpPr>
          <p:cNvPr id="5" name="TextBox 4">
            <a:extLst>
              <a:ext uri="{FF2B5EF4-FFF2-40B4-BE49-F238E27FC236}">
                <a16:creationId xmlns:a16="http://schemas.microsoft.com/office/drawing/2014/main" id="{59126CE5-6FD7-4E03-ACED-8BC597BDB5CB}"/>
              </a:ext>
            </a:extLst>
          </p:cNvPr>
          <p:cNvSpPr txBox="1"/>
          <p:nvPr/>
        </p:nvSpPr>
        <p:spPr>
          <a:xfrm>
            <a:off x="378373" y="1566041"/>
            <a:ext cx="5349766" cy="5291959"/>
          </a:xfrm>
          <a:prstGeom prst="rect">
            <a:avLst/>
          </a:prstGeom>
        </p:spPr>
        <p:txBody>
          <a:bodyPr vert="horz" lIns="91440" tIns="45720" rIns="91440" bIns="45720" rtlCol="0">
            <a:normAutofit/>
          </a:bodyPr>
          <a:lstStyle/>
          <a:p>
            <a:pPr>
              <a:lnSpc>
                <a:spcPct val="90000"/>
              </a:lnSpc>
              <a:spcAft>
                <a:spcPts val="600"/>
              </a:spcAft>
            </a:pPr>
            <a:r>
              <a:rPr lang="en-US" sz="3600" dirty="0">
                <a:solidFill>
                  <a:schemeClr val="bg1">
                    <a:alpha val="80000"/>
                  </a:schemeClr>
                </a:solidFill>
              </a:rPr>
              <a:t>CHARACTERISTICS OF A </a:t>
            </a:r>
          </a:p>
          <a:p>
            <a:pPr>
              <a:lnSpc>
                <a:spcPct val="90000"/>
              </a:lnSpc>
              <a:spcAft>
                <a:spcPts val="600"/>
              </a:spcAft>
            </a:pPr>
            <a:r>
              <a:rPr lang="en-US" sz="3600" b="1" dirty="0">
                <a:solidFill>
                  <a:schemeClr val="bg1">
                    <a:alpha val="80000"/>
                  </a:schemeClr>
                </a:solidFill>
              </a:rPr>
              <a:t>BULL MARKET</a:t>
            </a:r>
          </a:p>
          <a:p>
            <a:pPr marL="571500" indent="-571500">
              <a:lnSpc>
                <a:spcPct val="90000"/>
              </a:lnSpc>
              <a:spcAft>
                <a:spcPts val="600"/>
              </a:spcAft>
              <a:buFont typeface="Arial" panose="020B0604020202020204" pitchFamily="34" charset="0"/>
              <a:buChar char="•"/>
            </a:pPr>
            <a:r>
              <a:rPr lang="en-US" sz="3600" dirty="0">
                <a:solidFill>
                  <a:schemeClr val="bg1">
                    <a:alpha val="80000"/>
                  </a:schemeClr>
                </a:solidFill>
              </a:rPr>
              <a:t>Share prices are rising</a:t>
            </a:r>
          </a:p>
          <a:p>
            <a:pPr marL="571500" indent="-571500">
              <a:lnSpc>
                <a:spcPct val="90000"/>
              </a:lnSpc>
              <a:spcAft>
                <a:spcPts val="600"/>
              </a:spcAft>
              <a:buFont typeface="Arial" panose="020B0604020202020204" pitchFamily="34" charset="0"/>
              <a:buChar char="•"/>
            </a:pPr>
            <a:r>
              <a:rPr lang="en-US" sz="3600" dirty="0">
                <a:solidFill>
                  <a:schemeClr val="bg1">
                    <a:alpha val="80000"/>
                  </a:schemeClr>
                </a:solidFill>
              </a:rPr>
              <a:t>Buying is encouraged</a:t>
            </a:r>
          </a:p>
          <a:p>
            <a:pPr marL="571500" indent="-571500">
              <a:lnSpc>
                <a:spcPct val="90000"/>
              </a:lnSpc>
              <a:spcAft>
                <a:spcPts val="600"/>
              </a:spcAft>
              <a:buFont typeface="Arial" panose="020B0604020202020204" pitchFamily="34" charset="0"/>
              <a:buChar char="•"/>
            </a:pPr>
            <a:r>
              <a:rPr lang="en-US" sz="3600" dirty="0">
                <a:solidFill>
                  <a:schemeClr val="bg1">
                    <a:alpha val="80000"/>
                  </a:schemeClr>
                </a:solidFill>
              </a:rPr>
              <a:t>Economy is strong</a:t>
            </a:r>
          </a:p>
          <a:p>
            <a:pPr marL="571500" indent="-571500">
              <a:lnSpc>
                <a:spcPct val="90000"/>
              </a:lnSpc>
              <a:spcAft>
                <a:spcPts val="600"/>
              </a:spcAft>
              <a:buFont typeface="Arial" panose="020B0604020202020204" pitchFamily="34" charset="0"/>
              <a:buChar char="•"/>
            </a:pPr>
            <a:r>
              <a:rPr lang="en-US" sz="3600" dirty="0">
                <a:solidFill>
                  <a:schemeClr val="bg1">
                    <a:alpha val="80000"/>
                  </a:schemeClr>
                </a:solidFill>
              </a:rPr>
              <a:t>Unemployment rates are generally low </a:t>
            </a:r>
          </a:p>
        </p:txBody>
      </p:sp>
      <p:pic>
        <p:nvPicPr>
          <p:cNvPr id="4" name="Content Placeholder 3">
            <a:extLst>
              <a:ext uri="{FF2B5EF4-FFF2-40B4-BE49-F238E27FC236}">
                <a16:creationId xmlns:a16="http://schemas.microsoft.com/office/drawing/2014/main" id="{D89D8EB2-C468-4481-8AD4-248C3B2923DB}"/>
              </a:ext>
            </a:extLst>
          </p:cNvPr>
          <p:cNvPicPr>
            <a:picLocks noGrp="1" noChangeAspect="1"/>
          </p:cNvPicPr>
          <p:nvPr>
            <p:ph idx="1"/>
          </p:nvPr>
        </p:nvPicPr>
        <p:blipFill rotWithShape="1">
          <a:blip r:embed="rId2"/>
          <a:srcRect r="-3" b="2705"/>
          <a:stretch/>
        </p:blipFill>
        <p:spPr>
          <a:xfrm>
            <a:off x="6096000" y="903943"/>
            <a:ext cx="5260975" cy="464502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effectLst>
            <a:outerShdw blurRad="381000" dist="152400" dir="5400000" algn="t" rotWithShape="0">
              <a:prstClr val="black">
                <a:alpha val="10000"/>
              </a:prstClr>
            </a:outerShdw>
          </a:effectLst>
        </p:spPr>
      </p:pic>
      <p:grpSp>
        <p:nvGrpSpPr>
          <p:cNvPr id="16" name="Group 11">
            <a:extLst>
              <a:ext uri="{FF2B5EF4-FFF2-40B4-BE49-F238E27FC236}">
                <a16:creationId xmlns:a16="http://schemas.microsoft.com/office/drawing/2014/main" id="{23705FF7-CAB4-430F-A07B-AF2245F17F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096000" y="4138312"/>
            <a:ext cx="5260975" cy="1410656"/>
            <a:chOff x="6096000" y="4138312"/>
            <a:chExt cx="5260975" cy="1410656"/>
          </a:xfrm>
        </p:grpSpPr>
        <p:sp>
          <p:nvSpPr>
            <p:cNvPr id="13" name="Freeform: Shape 12">
              <a:extLst>
                <a:ext uri="{FF2B5EF4-FFF2-40B4-BE49-F238E27FC236}">
                  <a16:creationId xmlns:a16="http://schemas.microsoft.com/office/drawing/2014/main" id="{6BFFE2ED-DBB9-4090-905D-1939650FC5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E4D1EC16-E672-4366-A091-73675BE548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pic>
        <p:nvPicPr>
          <p:cNvPr id="3" name="Picture 2">
            <a:extLst>
              <a:ext uri="{FF2B5EF4-FFF2-40B4-BE49-F238E27FC236}">
                <a16:creationId xmlns:a16="http://schemas.microsoft.com/office/drawing/2014/main" id="{81FC295C-E9BA-1964-8CE4-9A374E94382A}"/>
              </a:ext>
            </a:extLst>
          </p:cNvPr>
          <p:cNvPicPr>
            <a:picLocks noChangeAspect="1"/>
          </p:cNvPicPr>
          <p:nvPr/>
        </p:nvPicPr>
        <p:blipFill>
          <a:blip r:embed="rId4"/>
          <a:stretch>
            <a:fillRect/>
          </a:stretch>
        </p:blipFill>
        <p:spPr>
          <a:xfrm>
            <a:off x="10910085" y="6451825"/>
            <a:ext cx="1143369" cy="265841"/>
          </a:xfrm>
          <a:prstGeom prst="rect">
            <a:avLst/>
          </a:prstGeom>
        </p:spPr>
      </p:pic>
    </p:spTree>
    <p:extLst>
      <p:ext uri="{BB962C8B-B14F-4D97-AF65-F5344CB8AC3E}">
        <p14:creationId xmlns:p14="http://schemas.microsoft.com/office/powerpoint/2010/main" val="24497633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4DD92DC-AC52-4CCC-A45E-99D9BCE963FF}"/>
              </a:ext>
            </a:extLst>
          </p:cNvPr>
          <p:cNvSpPr>
            <a:spLocks noGrp="1"/>
          </p:cNvSpPr>
          <p:nvPr>
            <p:ph type="title"/>
          </p:nvPr>
        </p:nvSpPr>
        <p:spPr>
          <a:xfrm>
            <a:off x="414611" y="415169"/>
            <a:ext cx="4391024" cy="1323439"/>
          </a:xfrm>
        </p:spPr>
        <p:txBody>
          <a:bodyPr anchor="t">
            <a:normAutofit fontScale="90000"/>
          </a:bodyPr>
          <a:lstStyle/>
          <a:p>
            <a:r>
              <a:rPr kumimoji="0" lang="en-US" sz="6000" b="1" i="0" u="none" strike="noStrike" kern="1200" cap="none" spc="0" normalizeH="0" baseline="0" noProof="0" dirty="0">
                <a:ln>
                  <a:noFill/>
                </a:ln>
                <a:solidFill>
                  <a:prstClr val="white"/>
                </a:solidFill>
                <a:effectLst/>
                <a:uLnTx/>
                <a:uFillTx/>
                <a:latin typeface="Calibri Light" panose="020F0302020204030204"/>
                <a:ea typeface="+mj-ea"/>
                <a:cs typeface="+mj-cs"/>
              </a:rPr>
              <a:t>Bulls and Bears</a:t>
            </a:r>
            <a:endParaRPr lang="en-US" sz="4000" dirty="0">
              <a:solidFill>
                <a:schemeClr val="bg1"/>
              </a:solidFill>
            </a:endParaRPr>
          </a:p>
        </p:txBody>
      </p:sp>
      <p:sp>
        <p:nvSpPr>
          <p:cNvPr id="8" name="Content Placeholder 7">
            <a:extLst>
              <a:ext uri="{FF2B5EF4-FFF2-40B4-BE49-F238E27FC236}">
                <a16:creationId xmlns:a16="http://schemas.microsoft.com/office/drawing/2014/main" id="{99F9AEB4-5588-4F14-B42E-05BA673BF07E}"/>
              </a:ext>
            </a:extLst>
          </p:cNvPr>
          <p:cNvSpPr>
            <a:spLocks noGrp="1"/>
          </p:cNvSpPr>
          <p:nvPr>
            <p:ph idx="1"/>
          </p:nvPr>
        </p:nvSpPr>
        <p:spPr>
          <a:xfrm>
            <a:off x="607355" y="1422750"/>
            <a:ext cx="5260975" cy="4387198"/>
          </a:xfrm>
        </p:spPr>
        <p:txBody>
          <a:bodyPr vert="horz" lIns="91440" tIns="45720" rIns="91440" bIns="45720" rtlCol="0" anchor="t">
            <a:normAutofit fontScale="92500" lnSpcReduction="10000"/>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lang="en-US" sz="3900" dirty="0">
                <a:solidFill>
                  <a:schemeClr val="bg2"/>
                </a:solidFill>
                <a:latin typeface="Calibri" panose="020F0502020204030204"/>
              </a:rPr>
              <a:t>CHARACTERISTICS OF A </a:t>
            </a:r>
            <a:r>
              <a:rPr kumimoji="0" lang="en-US" sz="3900" b="1" i="0" u="none" strike="noStrike" kern="1200" cap="none" spc="0" normalizeH="0" baseline="0" noProof="0" dirty="0">
                <a:ln>
                  <a:noFill/>
                </a:ln>
                <a:solidFill>
                  <a:schemeClr val="bg2"/>
                </a:solidFill>
                <a:effectLst/>
                <a:uLnTx/>
                <a:uFillTx/>
                <a:latin typeface="Calibri" panose="020F0502020204030204"/>
                <a:ea typeface="+mn-ea"/>
                <a:cs typeface="+mn-cs"/>
              </a:rPr>
              <a:t>BEAR MARKET</a:t>
            </a:r>
            <a:endParaRPr lang="en-US" sz="3900" b="1" i="0" u="none" strike="noStrike" kern="1200" cap="none" spc="0" normalizeH="0" baseline="0" noProof="0" dirty="0">
              <a:ln>
                <a:noFill/>
              </a:ln>
              <a:solidFill>
                <a:schemeClr val="bg2"/>
              </a:solidFill>
              <a:effectLst/>
              <a:uLnTx/>
              <a:uFillTx/>
              <a:latin typeface="Calibri" panose="020F0502020204030204"/>
              <a:cs typeface="Calibri"/>
            </a:endParaRPr>
          </a:p>
          <a:p>
            <a:pPr marL="571500" marR="0" lvl="0" indent="-5715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schemeClr val="bg2"/>
                </a:solidFill>
                <a:effectLst/>
                <a:uLnTx/>
                <a:uFillTx/>
                <a:latin typeface="Calibri" panose="020F0502020204030204"/>
                <a:ea typeface="+mn-ea"/>
                <a:cs typeface="+mn-cs"/>
              </a:rPr>
              <a:t>Share prices are dropping</a:t>
            </a:r>
            <a:endParaRPr lang="en-US" sz="3600" b="0" i="0" u="none" strike="noStrike" kern="1200" cap="none" spc="0" normalizeH="0" baseline="0" noProof="0" dirty="0">
              <a:ln>
                <a:noFill/>
              </a:ln>
              <a:solidFill>
                <a:schemeClr val="bg2"/>
              </a:solidFill>
              <a:effectLst/>
              <a:uLnTx/>
              <a:uFillTx/>
              <a:latin typeface="Calibri" panose="020F0502020204030204"/>
              <a:cs typeface="Calibri"/>
            </a:endParaRPr>
          </a:p>
          <a:p>
            <a:pPr marL="571500" marR="0" lvl="0" indent="-5715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3600" b="0" i="0" u="none" strike="noStrike" kern="1200" cap="none" spc="0" normalizeH="0" baseline="0" noProof="0" dirty="0">
                <a:ln>
                  <a:noFill/>
                </a:ln>
                <a:solidFill>
                  <a:schemeClr val="bg2"/>
                </a:solidFill>
                <a:effectLst/>
                <a:uLnTx/>
                <a:uFillTx/>
                <a:latin typeface="Calibri" panose="020F0502020204030204"/>
                <a:ea typeface="+mn-ea"/>
                <a:cs typeface="+mn-cs"/>
              </a:rPr>
              <a:t>Investor confidence is low</a:t>
            </a:r>
            <a:endParaRPr lang="en-US" sz="3600" b="0" i="0" u="none" strike="noStrike" kern="1200" cap="none" spc="0" normalizeH="0" baseline="0" noProof="0" dirty="0">
              <a:ln>
                <a:noFill/>
              </a:ln>
              <a:solidFill>
                <a:schemeClr val="bg2"/>
              </a:solidFill>
              <a:effectLst/>
              <a:uLnTx/>
              <a:uFillTx/>
              <a:latin typeface="Calibri" panose="020F0502020204030204"/>
              <a:cs typeface="Calibri"/>
            </a:endParaRPr>
          </a:p>
          <a:p>
            <a:pPr marL="571500" indent="-571500">
              <a:spcBef>
                <a:spcPts val="0"/>
              </a:spcBef>
              <a:spcAft>
                <a:spcPts val="600"/>
              </a:spcAft>
              <a:defRPr/>
            </a:pPr>
            <a:r>
              <a:rPr lang="en-US" sz="3600" dirty="0">
                <a:solidFill>
                  <a:schemeClr val="bg2"/>
                </a:solidFill>
                <a:latin typeface="Calibri" panose="020F0502020204030204"/>
              </a:rPr>
              <a:t>Weakness in leading stocks – “bellwether” stocks are more susceptible to changes in the economy. </a:t>
            </a:r>
            <a:endParaRPr lang="en-US" sz="3600" b="0" i="0" u="none" strike="noStrike" kern="1200" cap="none" spc="0" normalizeH="0" baseline="0" noProof="0" dirty="0">
              <a:ln>
                <a:noFill/>
              </a:ln>
              <a:solidFill>
                <a:schemeClr val="bg2"/>
              </a:solidFill>
              <a:effectLst/>
              <a:uLnTx/>
              <a:uFillTx/>
              <a:latin typeface="Calibri" panose="020F0502020204030204"/>
              <a:cs typeface="Calibri"/>
            </a:endParaRPr>
          </a:p>
          <a:p>
            <a:pPr marL="0" indent="0">
              <a:buNone/>
            </a:pPr>
            <a:endParaRPr lang="en-US" sz="2400" dirty="0">
              <a:solidFill>
                <a:schemeClr val="bg1">
                  <a:alpha val="80000"/>
                </a:schemeClr>
              </a:solidFill>
            </a:endParaRPr>
          </a:p>
        </p:txBody>
      </p:sp>
      <p:pic>
        <p:nvPicPr>
          <p:cNvPr id="4" name="Content Placeholder 3">
            <a:extLst>
              <a:ext uri="{FF2B5EF4-FFF2-40B4-BE49-F238E27FC236}">
                <a16:creationId xmlns:a16="http://schemas.microsoft.com/office/drawing/2014/main" id="{5559945A-352A-4B34-A78E-B214FF3F4C6C}"/>
              </a:ext>
            </a:extLst>
          </p:cNvPr>
          <p:cNvPicPr>
            <a:picLocks noChangeAspect="1"/>
          </p:cNvPicPr>
          <p:nvPr/>
        </p:nvPicPr>
        <p:blipFill rotWithShape="1">
          <a:blip r:embed="rId2"/>
          <a:srcRect l="6961" r="18572" b="2"/>
          <a:stretch/>
        </p:blipFill>
        <p:spPr>
          <a:xfrm>
            <a:off x="6096000" y="841375"/>
            <a:ext cx="5260975" cy="464502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effectLst>
            <a:outerShdw blurRad="381000" dist="152400" dir="5400000" algn="t" rotWithShape="0">
              <a:prstClr val="black">
                <a:alpha val="10000"/>
              </a:prstClr>
            </a:outerShdw>
          </a:effectLst>
        </p:spPr>
      </p:pic>
      <p:grpSp>
        <p:nvGrpSpPr>
          <p:cNvPr id="13" name="Group 12">
            <a:extLst>
              <a:ext uri="{FF2B5EF4-FFF2-40B4-BE49-F238E27FC236}">
                <a16:creationId xmlns:a16="http://schemas.microsoft.com/office/drawing/2014/main" id="{23705FF7-CAB4-430F-A07B-AF2245F17F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096000" y="4138312"/>
            <a:ext cx="5260975" cy="1410656"/>
            <a:chOff x="6096000" y="4138312"/>
            <a:chExt cx="5260975" cy="1410656"/>
          </a:xfrm>
        </p:grpSpPr>
        <p:sp>
          <p:nvSpPr>
            <p:cNvPr id="14" name="Freeform: Shape 13">
              <a:extLst>
                <a:ext uri="{FF2B5EF4-FFF2-40B4-BE49-F238E27FC236}">
                  <a16:creationId xmlns:a16="http://schemas.microsoft.com/office/drawing/2014/main" id="{6BFFE2ED-DBB9-4090-905D-1939650FC5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Freeform: Shape 14">
              <a:extLst>
                <a:ext uri="{FF2B5EF4-FFF2-40B4-BE49-F238E27FC236}">
                  <a16:creationId xmlns:a16="http://schemas.microsoft.com/office/drawing/2014/main" id="{E4D1EC16-E672-4366-A091-73675BE548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pic>
        <p:nvPicPr>
          <p:cNvPr id="3" name="Picture 2">
            <a:extLst>
              <a:ext uri="{FF2B5EF4-FFF2-40B4-BE49-F238E27FC236}">
                <a16:creationId xmlns:a16="http://schemas.microsoft.com/office/drawing/2014/main" id="{E06576DB-A20A-C443-6343-FB76DC6E5E49}"/>
              </a:ext>
            </a:extLst>
          </p:cNvPr>
          <p:cNvPicPr>
            <a:picLocks noChangeAspect="1"/>
          </p:cNvPicPr>
          <p:nvPr/>
        </p:nvPicPr>
        <p:blipFill>
          <a:blip r:embed="rId4"/>
          <a:stretch>
            <a:fillRect/>
          </a:stretch>
        </p:blipFill>
        <p:spPr>
          <a:xfrm>
            <a:off x="10910085" y="6451825"/>
            <a:ext cx="1143369" cy="265841"/>
          </a:xfrm>
          <a:prstGeom prst="rect">
            <a:avLst/>
          </a:prstGeom>
        </p:spPr>
      </p:pic>
    </p:spTree>
    <p:extLst>
      <p:ext uri="{BB962C8B-B14F-4D97-AF65-F5344CB8AC3E}">
        <p14:creationId xmlns:p14="http://schemas.microsoft.com/office/powerpoint/2010/main" val="10589518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70D3922-70B7-4D13-A384-E0D8D7A7DD87}"/>
              </a:ext>
            </a:extLst>
          </p:cNvPr>
          <p:cNvPicPr>
            <a:picLocks noChangeAspect="1"/>
          </p:cNvPicPr>
          <p:nvPr/>
        </p:nvPicPr>
        <p:blipFill rotWithShape="1">
          <a:blip r:embed="rId2"/>
          <a:srcRect t="7211" r="-1" b="3480"/>
          <a:stretch/>
        </p:blipFill>
        <p:spPr>
          <a:xfrm>
            <a:off x="20" y="10"/>
            <a:ext cx="12188932" cy="6857990"/>
          </a:xfrm>
          <a:prstGeom prst="rect">
            <a:avLst/>
          </a:prstGeom>
        </p:spPr>
      </p:pic>
      <p:sp>
        <p:nvSpPr>
          <p:cNvPr id="9" name="Freeform: Shape 8">
            <a:extLst>
              <a:ext uri="{FF2B5EF4-FFF2-40B4-BE49-F238E27FC236}">
                <a16:creationId xmlns:a16="http://schemas.microsoft.com/office/drawing/2014/main" id="{5E8D2E83-FB3A-40E7-A9E5-7AB389D612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bg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C7747B2B-2658-4A5B-B805-CDEB509ECAC6}"/>
              </a:ext>
            </a:extLst>
          </p:cNvPr>
          <p:cNvSpPr>
            <a:spLocks noGrp="1"/>
          </p:cNvSpPr>
          <p:nvPr>
            <p:ph type="title"/>
          </p:nvPr>
        </p:nvSpPr>
        <p:spPr>
          <a:xfrm>
            <a:off x="366270" y="440421"/>
            <a:ext cx="9265771" cy="622836"/>
          </a:xfrm>
        </p:spPr>
        <p:txBody>
          <a:bodyPr>
            <a:normAutofit/>
          </a:bodyPr>
          <a:lstStyle/>
          <a:p>
            <a:r>
              <a:rPr lang="en-US" sz="3600" dirty="0"/>
              <a:t>Ownership of a Company</a:t>
            </a:r>
          </a:p>
        </p:txBody>
      </p:sp>
      <p:sp>
        <p:nvSpPr>
          <p:cNvPr id="3" name="Content Placeholder 2">
            <a:extLst>
              <a:ext uri="{FF2B5EF4-FFF2-40B4-BE49-F238E27FC236}">
                <a16:creationId xmlns:a16="http://schemas.microsoft.com/office/drawing/2014/main" id="{497AEF82-9058-4D1A-84D8-F35C9A7E934A}"/>
              </a:ext>
            </a:extLst>
          </p:cNvPr>
          <p:cNvSpPr>
            <a:spLocks noGrp="1"/>
          </p:cNvSpPr>
          <p:nvPr>
            <p:ph idx="1"/>
          </p:nvPr>
        </p:nvSpPr>
        <p:spPr>
          <a:xfrm>
            <a:off x="551802" y="4227443"/>
            <a:ext cx="9950618" cy="1891970"/>
          </a:xfrm>
        </p:spPr>
        <p:txBody>
          <a:bodyPr vert="horz" lIns="91440" tIns="45720" rIns="91440" bIns="45720" rtlCol="0" anchor="t">
            <a:normAutofit lnSpcReduction="10000"/>
          </a:bodyPr>
          <a:lstStyle/>
          <a:p>
            <a:pPr marL="0" indent="0">
              <a:buNone/>
            </a:pPr>
            <a:r>
              <a:rPr lang="en-US" sz="2000" dirty="0"/>
              <a:t>Stockholders are part owners of the company, and as such have a say in decisions the company makes. But, since most companies have thousands of shareholders with millions of shares, most stockholders have little say in the company.</a:t>
            </a:r>
          </a:p>
          <a:p>
            <a:pPr marL="0" indent="0">
              <a:buNone/>
            </a:pPr>
            <a:endParaRPr lang="en-US" sz="2000" dirty="0"/>
          </a:p>
          <a:p>
            <a:pPr marL="0" indent="0">
              <a:buNone/>
            </a:pPr>
            <a:r>
              <a:rPr lang="en-US" sz="2000" dirty="0"/>
              <a:t>Controlling Share: Typically owning more than 50% of a company’s stock. This person controls the company.</a:t>
            </a:r>
            <a:endParaRPr lang="en-US" sz="2000" dirty="0">
              <a:ea typeface="Calibri"/>
              <a:cs typeface="Calibri"/>
            </a:endParaRPr>
          </a:p>
          <a:p>
            <a:pPr marL="0" indent="0">
              <a:buNone/>
            </a:pPr>
            <a:endParaRPr lang="en-US" sz="1500" dirty="0"/>
          </a:p>
        </p:txBody>
      </p:sp>
      <p:pic>
        <p:nvPicPr>
          <p:cNvPr id="5" name="Picture 4">
            <a:extLst>
              <a:ext uri="{FF2B5EF4-FFF2-40B4-BE49-F238E27FC236}">
                <a16:creationId xmlns:a16="http://schemas.microsoft.com/office/drawing/2014/main" id="{50C195C6-CEFF-E615-8530-D6451E1C34A8}"/>
              </a:ext>
            </a:extLst>
          </p:cNvPr>
          <p:cNvPicPr>
            <a:picLocks noChangeAspect="1"/>
          </p:cNvPicPr>
          <p:nvPr/>
        </p:nvPicPr>
        <p:blipFill>
          <a:blip r:embed="rId3"/>
          <a:stretch>
            <a:fillRect/>
          </a:stretch>
        </p:blipFill>
        <p:spPr>
          <a:xfrm>
            <a:off x="10910085" y="6451825"/>
            <a:ext cx="1143369" cy="265841"/>
          </a:xfrm>
          <a:prstGeom prst="rect">
            <a:avLst/>
          </a:prstGeom>
        </p:spPr>
      </p:pic>
    </p:spTree>
    <p:extLst>
      <p:ext uri="{BB962C8B-B14F-4D97-AF65-F5344CB8AC3E}">
        <p14:creationId xmlns:p14="http://schemas.microsoft.com/office/powerpoint/2010/main" val="2670221729"/>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02211-45CC-4488-8D32-4E1A09CDF877}"/>
              </a:ext>
            </a:extLst>
          </p:cNvPr>
          <p:cNvSpPr>
            <a:spLocks noGrp="1"/>
          </p:cNvSpPr>
          <p:nvPr>
            <p:ph type="title"/>
          </p:nvPr>
        </p:nvSpPr>
        <p:spPr>
          <a:xfrm>
            <a:off x="6055185" y="582315"/>
            <a:ext cx="6055183" cy="1325563"/>
          </a:xfrm>
        </p:spPr>
        <p:txBody>
          <a:bodyPr>
            <a:normAutofit/>
          </a:bodyPr>
          <a:lstStyle/>
          <a:p>
            <a:r>
              <a:rPr lang="en-US" b="1" dirty="0"/>
              <a:t>Where are Stocks Traded?</a:t>
            </a:r>
          </a:p>
        </p:txBody>
      </p:sp>
      <p:sp>
        <p:nvSpPr>
          <p:cNvPr id="9" name="Freeform: Shape 8">
            <a:extLst>
              <a:ext uri="{FF2B5EF4-FFF2-40B4-BE49-F238E27FC236}">
                <a16:creationId xmlns:a16="http://schemas.microsoft.com/office/drawing/2014/main" id="{357DD0D3-F869-46D0-944C-6EC60E19E3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136816" cy="5254922"/>
          </a:xfrm>
          <a:custGeom>
            <a:avLst/>
            <a:gdLst>
              <a:gd name="connsiteX0" fmla="*/ 0 w 6136816"/>
              <a:gd name="connsiteY0" fmla="*/ 0 h 5254922"/>
              <a:gd name="connsiteX1" fmla="*/ 6136816 w 6136816"/>
              <a:gd name="connsiteY1" fmla="*/ 0 h 5254922"/>
              <a:gd name="connsiteX2" fmla="*/ 6134892 w 6136816"/>
              <a:gd name="connsiteY2" fmla="*/ 111520 h 5254922"/>
              <a:gd name="connsiteX3" fmla="*/ 6066513 w 6136816"/>
              <a:gd name="connsiteY3" fmla="*/ 752995 h 5254922"/>
              <a:gd name="connsiteX4" fmla="*/ 140712 w 6136816"/>
              <a:gd name="connsiteY4" fmla="*/ 5219363 h 5254922"/>
              <a:gd name="connsiteX5" fmla="*/ 0 w 6136816"/>
              <a:gd name="connsiteY5" fmla="*/ 5199534 h 5254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6816" h="5254922">
                <a:moveTo>
                  <a:pt x="0" y="0"/>
                </a:moveTo>
                <a:lnTo>
                  <a:pt x="6136816" y="0"/>
                </a:lnTo>
                <a:lnTo>
                  <a:pt x="6134892" y="111520"/>
                </a:lnTo>
                <a:cubicBezTo>
                  <a:pt x="6124961" y="323936"/>
                  <a:pt x="6102367" y="538040"/>
                  <a:pt x="6066513" y="752995"/>
                </a:cubicBezTo>
                <a:cubicBezTo>
                  <a:pt x="5592281" y="3596146"/>
                  <a:pt x="2972232" y="5545369"/>
                  <a:pt x="140712" y="5219363"/>
                </a:cubicBezTo>
                <a:lnTo>
                  <a:pt x="0" y="5199534"/>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4" name="Picture 3">
            <a:extLst>
              <a:ext uri="{FF2B5EF4-FFF2-40B4-BE49-F238E27FC236}">
                <a16:creationId xmlns:a16="http://schemas.microsoft.com/office/drawing/2014/main" id="{A88AA88A-82E8-4374-9609-8D237EB37D54}"/>
              </a:ext>
            </a:extLst>
          </p:cNvPr>
          <p:cNvPicPr>
            <a:picLocks noChangeAspect="1"/>
          </p:cNvPicPr>
          <p:nvPr/>
        </p:nvPicPr>
        <p:blipFill rotWithShape="1">
          <a:blip r:embed="rId2"/>
          <a:srcRect l="19004" r="2478" b="-1"/>
          <a:stretch/>
        </p:blipFill>
        <p:spPr>
          <a:xfrm>
            <a:off x="1" y="2"/>
            <a:ext cx="5863721" cy="4984915"/>
          </a:xfrm>
          <a:custGeom>
            <a:avLst/>
            <a:gdLst/>
            <a:ahLst/>
            <a:cxnLst/>
            <a:rect l="l" t="t" r="r" b="b"/>
            <a:pathLst>
              <a:path w="5863721" h="4984915">
                <a:moveTo>
                  <a:pt x="0" y="0"/>
                </a:moveTo>
                <a:lnTo>
                  <a:pt x="5863721" y="0"/>
                </a:lnTo>
                <a:lnTo>
                  <a:pt x="5844576" y="326138"/>
                </a:lnTo>
                <a:cubicBezTo>
                  <a:pt x="5833049" y="448313"/>
                  <a:pt x="5817094" y="570952"/>
                  <a:pt x="5796589" y="693884"/>
                </a:cubicBezTo>
                <a:cubicBezTo>
                  <a:pt x="5344573" y="3403845"/>
                  <a:pt x="2847261" y="5261756"/>
                  <a:pt x="148386" y="4951022"/>
                </a:cubicBezTo>
                <a:lnTo>
                  <a:pt x="0" y="4930112"/>
                </a:lnTo>
                <a:close/>
              </a:path>
            </a:pathLst>
          </a:custGeom>
        </p:spPr>
      </p:pic>
      <p:sp>
        <p:nvSpPr>
          <p:cNvPr id="3" name="Content Placeholder 2">
            <a:extLst>
              <a:ext uri="{FF2B5EF4-FFF2-40B4-BE49-F238E27FC236}">
                <a16:creationId xmlns:a16="http://schemas.microsoft.com/office/drawing/2014/main" id="{315E1EDE-5B79-4308-9E8E-2FE28535E4A0}"/>
              </a:ext>
            </a:extLst>
          </p:cNvPr>
          <p:cNvSpPr>
            <a:spLocks noGrp="1"/>
          </p:cNvSpPr>
          <p:nvPr>
            <p:ph idx="1"/>
          </p:nvPr>
        </p:nvSpPr>
        <p:spPr>
          <a:xfrm>
            <a:off x="6055185" y="1782442"/>
            <a:ext cx="5864094" cy="4786524"/>
          </a:xfrm>
        </p:spPr>
        <p:txBody>
          <a:bodyPr anchor="t">
            <a:normAutofit lnSpcReduction="10000"/>
          </a:bodyPr>
          <a:lstStyle/>
          <a:p>
            <a:pPr marL="0" indent="0">
              <a:buNone/>
            </a:pPr>
            <a:r>
              <a:rPr lang="en-US" sz="3200" b="1" dirty="0"/>
              <a:t>Stock Exchanges:</a:t>
            </a:r>
            <a:r>
              <a:rPr lang="en-US" sz="3200" dirty="0"/>
              <a:t> Markets where businesses buy and sell stock. Most industrialized nations have one. The U.S. has several.</a:t>
            </a:r>
          </a:p>
          <a:p>
            <a:pPr marL="0" indent="0">
              <a:buNone/>
            </a:pPr>
            <a:r>
              <a:rPr lang="en-US" sz="3200" dirty="0"/>
              <a:t>In the U.S. the two largest are:</a:t>
            </a:r>
            <a:br>
              <a:rPr lang="en-US" sz="3200" dirty="0"/>
            </a:br>
            <a:r>
              <a:rPr lang="en-US" sz="3200" dirty="0"/>
              <a:t>-</a:t>
            </a:r>
            <a:r>
              <a:rPr lang="en-US" sz="3200" b="1" dirty="0"/>
              <a:t>The New York Stock Exchange </a:t>
            </a:r>
            <a:r>
              <a:rPr lang="en-US" sz="3200" dirty="0"/>
              <a:t>(aka. Wall Street), which represents the oldest and largest corporations in the country. </a:t>
            </a:r>
            <a:br>
              <a:rPr lang="en-US" sz="3200" dirty="0"/>
            </a:br>
            <a:r>
              <a:rPr lang="en-US" sz="3200" dirty="0"/>
              <a:t>-</a:t>
            </a:r>
            <a:r>
              <a:rPr lang="en-US" sz="3200" b="1" dirty="0"/>
              <a:t>The NASDAQ </a:t>
            </a:r>
            <a:r>
              <a:rPr lang="en-US" sz="3200" dirty="0"/>
              <a:t>in Chicago represents newer companies.</a:t>
            </a:r>
          </a:p>
          <a:p>
            <a:pPr marL="0" indent="0">
              <a:buNone/>
            </a:pPr>
            <a:endParaRPr lang="en-US" sz="1800" dirty="0"/>
          </a:p>
        </p:txBody>
      </p:sp>
    </p:spTree>
    <p:extLst>
      <p:ext uri="{BB962C8B-B14F-4D97-AF65-F5344CB8AC3E}">
        <p14:creationId xmlns:p14="http://schemas.microsoft.com/office/powerpoint/2010/main" val="3937306921"/>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Content Placeholder 3" descr="Logo, company name&#10;&#10;Description automatically generated">
            <a:extLst>
              <a:ext uri="{FF2B5EF4-FFF2-40B4-BE49-F238E27FC236}">
                <a16:creationId xmlns:a16="http://schemas.microsoft.com/office/drawing/2014/main" id="{EC2FC655-C7A0-403B-81DF-FD71F7896AC6}"/>
              </a:ext>
            </a:extLst>
          </p:cNvPr>
          <p:cNvPicPr>
            <a:picLocks noGrp="1" noChangeAspect="1"/>
          </p:cNvPicPr>
          <p:nvPr>
            <p:ph idx="1"/>
          </p:nvPr>
        </p:nvPicPr>
        <p:blipFill rotWithShape="1">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701944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039EB4E-E25C-4640-A5BC-09FC85DE4A00}"/>
              </a:ext>
            </a:extLst>
          </p:cNvPr>
          <p:cNvPicPr>
            <a:picLocks noChangeAspect="1"/>
          </p:cNvPicPr>
          <p:nvPr/>
        </p:nvPicPr>
        <p:blipFill rotWithShape="1">
          <a:blip r:embed="rId2"/>
          <a:srcRect t="6375" b="9038"/>
          <a:stretch/>
        </p:blipFill>
        <p:spPr>
          <a:xfrm>
            <a:off x="-1" y="10"/>
            <a:ext cx="12192000" cy="6857990"/>
          </a:xfrm>
          <a:prstGeom prst="rect">
            <a:avLst/>
          </a:prstGeom>
        </p:spPr>
      </p:pic>
      <p:sp>
        <p:nvSpPr>
          <p:cNvPr id="9"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EDFFCF2A-60F6-4332-8CD1-A107E1B6CEE7}"/>
              </a:ext>
            </a:extLst>
          </p:cNvPr>
          <p:cNvSpPr>
            <a:spLocks noGrp="1"/>
          </p:cNvSpPr>
          <p:nvPr>
            <p:ph type="title"/>
          </p:nvPr>
        </p:nvSpPr>
        <p:spPr>
          <a:xfrm>
            <a:off x="709448" y="1913950"/>
            <a:ext cx="4204137" cy="1342754"/>
          </a:xfrm>
        </p:spPr>
        <p:txBody>
          <a:bodyPr>
            <a:normAutofit fontScale="90000"/>
          </a:bodyPr>
          <a:lstStyle/>
          <a:p>
            <a:pPr algn="ctr"/>
            <a:r>
              <a:rPr lang="en-US" sz="4800" b="1" dirty="0">
                <a:latin typeface="Bahnschrift" panose="020B0502040204020203" pitchFamily="34" charset="0"/>
              </a:rPr>
              <a:t>What is a Stock? </a:t>
            </a:r>
          </a:p>
        </p:txBody>
      </p:sp>
      <p:cxnSp>
        <p:nvCxnSpPr>
          <p:cNvPr id="11" name="Straight Connector 10">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36CFC77C-731A-4D34-A76E-46737A7650AD}"/>
              </a:ext>
            </a:extLst>
          </p:cNvPr>
          <p:cNvSpPr>
            <a:spLocks noGrp="1"/>
          </p:cNvSpPr>
          <p:nvPr>
            <p:ph idx="1"/>
          </p:nvPr>
        </p:nvSpPr>
        <p:spPr>
          <a:xfrm>
            <a:off x="213535" y="3520861"/>
            <a:ext cx="5346437" cy="2619839"/>
          </a:xfrm>
        </p:spPr>
        <p:txBody>
          <a:bodyPr anchor="ctr">
            <a:noAutofit/>
          </a:bodyPr>
          <a:lstStyle/>
          <a:p>
            <a:pPr marL="0" indent="0" algn="ctr">
              <a:buNone/>
            </a:pPr>
            <a:r>
              <a:rPr lang="en-US" sz="2200" dirty="0">
                <a:latin typeface="Bahnschrift" panose="020B0502040204020203" pitchFamily="34" charset="0"/>
              </a:rPr>
              <a:t>A stock exchange, or stock market, is a system for buying and selling stocks and bonds, also known as securities. A stock is a share in the ownership of a company. Companies sell securities to people to get the money they need to grow. People buy securities as investments, or ways of possibly earning money.</a:t>
            </a:r>
          </a:p>
        </p:txBody>
      </p:sp>
      <p:sp>
        <p:nvSpPr>
          <p:cNvPr id="5" name="TextBox 4">
            <a:extLst>
              <a:ext uri="{FF2B5EF4-FFF2-40B4-BE49-F238E27FC236}">
                <a16:creationId xmlns:a16="http://schemas.microsoft.com/office/drawing/2014/main" id="{12A3176A-2147-4559-A1B9-A87ABCD083CE}"/>
              </a:ext>
            </a:extLst>
          </p:cNvPr>
          <p:cNvSpPr txBox="1"/>
          <p:nvPr/>
        </p:nvSpPr>
        <p:spPr>
          <a:xfrm>
            <a:off x="1178560" y="6488658"/>
            <a:ext cx="3464560" cy="369332"/>
          </a:xfrm>
          <a:prstGeom prst="rect">
            <a:avLst/>
          </a:prstGeom>
          <a:noFill/>
        </p:spPr>
        <p:txBody>
          <a:bodyPr wrap="square" rtlCol="0">
            <a:spAutoFit/>
          </a:bodyPr>
          <a:lstStyle/>
          <a:p>
            <a:r>
              <a:rPr lang="en-US" dirty="0"/>
              <a:t>Photo: New York Stock Exchange</a:t>
            </a:r>
          </a:p>
        </p:txBody>
      </p:sp>
      <p:pic>
        <p:nvPicPr>
          <p:cNvPr id="6" name="Picture 5">
            <a:extLst>
              <a:ext uri="{FF2B5EF4-FFF2-40B4-BE49-F238E27FC236}">
                <a16:creationId xmlns:a16="http://schemas.microsoft.com/office/drawing/2014/main" id="{5A78B0E5-F27D-75CC-FA92-04E87B07C5C0}"/>
              </a:ext>
            </a:extLst>
          </p:cNvPr>
          <p:cNvPicPr>
            <a:picLocks noChangeAspect="1"/>
          </p:cNvPicPr>
          <p:nvPr/>
        </p:nvPicPr>
        <p:blipFill>
          <a:blip r:embed="rId3"/>
          <a:stretch>
            <a:fillRect/>
          </a:stretch>
        </p:blipFill>
        <p:spPr>
          <a:xfrm>
            <a:off x="10910085" y="6451825"/>
            <a:ext cx="1143369" cy="265841"/>
          </a:xfrm>
          <a:prstGeom prst="rect">
            <a:avLst/>
          </a:prstGeom>
        </p:spPr>
      </p:pic>
    </p:spTree>
    <p:extLst>
      <p:ext uri="{BB962C8B-B14F-4D97-AF65-F5344CB8AC3E}">
        <p14:creationId xmlns:p14="http://schemas.microsoft.com/office/powerpoint/2010/main" val="1425194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86281-507B-4B3A-BD2F-DFE81CFCFB0B}"/>
              </a:ext>
            </a:extLst>
          </p:cNvPr>
          <p:cNvSpPr>
            <a:spLocks noGrp="1"/>
          </p:cNvSpPr>
          <p:nvPr>
            <p:ph type="title"/>
          </p:nvPr>
        </p:nvSpPr>
        <p:spPr>
          <a:xfrm>
            <a:off x="116840" y="18255"/>
            <a:ext cx="6832600" cy="1325563"/>
          </a:xfrm>
        </p:spPr>
        <p:txBody>
          <a:bodyPr>
            <a:normAutofit fontScale="90000"/>
          </a:bodyPr>
          <a:lstStyle/>
          <a:p>
            <a:r>
              <a:rPr lang="en-US" b="1" dirty="0">
                <a:latin typeface="Bahnschrift" panose="020B0502040204020203" pitchFamily="34" charset="0"/>
              </a:rPr>
              <a:t>Watch this video for an example of how stocks work. </a:t>
            </a:r>
          </a:p>
        </p:txBody>
      </p:sp>
      <p:sp>
        <p:nvSpPr>
          <p:cNvPr id="6" name="TextBox 5">
            <a:extLst>
              <a:ext uri="{FF2B5EF4-FFF2-40B4-BE49-F238E27FC236}">
                <a16:creationId xmlns:a16="http://schemas.microsoft.com/office/drawing/2014/main" id="{E4FF7865-432C-4A4E-85EF-1AA00B324BD3}"/>
              </a:ext>
            </a:extLst>
          </p:cNvPr>
          <p:cNvSpPr txBox="1"/>
          <p:nvPr/>
        </p:nvSpPr>
        <p:spPr>
          <a:xfrm>
            <a:off x="3674076" y="6311900"/>
            <a:ext cx="6096000" cy="369332"/>
          </a:xfrm>
          <a:prstGeom prst="rect">
            <a:avLst/>
          </a:prstGeom>
          <a:noFill/>
        </p:spPr>
        <p:txBody>
          <a:bodyPr wrap="square">
            <a:spAutoFit/>
          </a:bodyPr>
          <a:lstStyle/>
          <a:p>
            <a:r>
              <a:rPr lang="en-US" dirty="0">
                <a:hlinkClick r:id="rId2"/>
              </a:rPr>
              <a:t>https://www.youtube.com/watch?v=JrGp4ofULzQ</a:t>
            </a:r>
            <a:endParaRPr lang="en-US" dirty="0"/>
          </a:p>
        </p:txBody>
      </p:sp>
      <p:pic>
        <p:nvPicPr>
          <p:cNvPr id="3" name="Picture 2">
            <a:extLst>
              <a:ext uri="{FF2B5EF4-FFF2-40B4-BE49-F238E27FC236}">
                <a16:creationId xmlns:a16="http://schemas.microsoft.com/office/drawing/2014/main" id="{66C82809-12D9-DAB4-8DCD-41EDB2591EBD}"/>
              </a:ext>
            </a:extLst>
          </p:cNvPr>
          <p:cNvPicPr>
            <a:picLocks noChangeAspect="1"/>
          </p:cNvPicPr>
          <p:nvPr/>
        </p:nvPicPr>
        <p:blipFill>
          <a:blip r:embed="rId3"/>
          <a:stretch>
            <a:fillRect/>
          </a:stretch>
        </p:blipFill>
        <p:spPr>
          <a:xfrm>
            <a:off x="10910085" y="6451825"/>
            <a:ext cx="1143369" cy="265841"/>
          </a:xfrm>
          <a:prstGeom prst="rect">
            <a:avLst/>
          </a:prstGeom>
        </p:spPr>
      </p:pic>
      <p:pic>
        <p:nvPicPr>
          <p:cNvPr id="7" name="Picture 6" descr="A person standing next to a stack of green paper&#10;&#10;AI-generated content may be incorrect.">
            <a:hlinkClick r:id="rId2"/>
            <a:extLst>
              <a:ext uri="{FF2B5EF4-FFF2-40B4-BE49-F238E27FC236}">
                <a16:creationId xmlns:a16="http://schemas.microsoft.com/office/drawing/2014/main" id="{8546C6CB-BFE2-62D4-EAED-0834919DE2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0977" y="1706419"/>
            <a:ext cx="8601880" cy="4242879"/>
          </a:xfrm>
          <a:prstGeom prst="rect">
            <a:avLst/>
          </a:prstGeom>
        </p:spPr>
      </p:pic>
    </p:spTree>
    <p:extLst>
      <p:ext uri="{BB962C8B-B14F-4D97-AF65-F5344CB8AC3E}">
        <p14:creationId xmlns:p14="http://schemas.microsoft.com/office/powerpoint/2010/main" val="20772617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E50D8-AB27-411E-8AAD-DDFC84FC6E23}"/>
              </a:ext>
            </a:extLst>
          </p:cNvPr>
          <p:cNvSpPr>
            <a:spLocks noGrp="1"/>
          </p:cNvSpPr>
          <p:nvPr>
            <p:ph type="title"/>
          </p:nvPr>
        </p:nvSpPr>
        <p:spPr>
          <a:xfrm>
            <a:off x="838200" y="45858"/>
            <a:ext cx="10515600" cy="1325563"/>
          </a:xfrm>
        </p:spPr>
        <p:txBody>
          <a:bodyPr/>
          <a:lstStyle/>
          <a:p>
            <a:r>
              <a:rPr lang="en-US" dirty="0"/>
              <a:t>You might recognize some of these stocks…</a:t>
            </a:r>
          </a:p>
        </p:txBody>
      </p:sp>
      <p:pic>
        <p:nvPicPr>
          <p:cNvPr id="4" name="Content Placeholder 3">
            <a:extLst>
              <a:ext uri="{FF2B5EF4-FFF2-40B4-BE49-F238E27FC236}">
                <a16:creationId xmlns:a16="http://schemas.microsoft.com/office/drawing/2014/main" id="{644E5FF3-B10E-4E9A-9CBA-D2FCE88D93E0}"/>
              </a:ext>
            </a:extLst>
          </p:cNvPr>
          <p:cNvPicPr>
            <a:picLocks noGrp="1" noChangeAspect="1"/>
          </p:cNvPicPr>
          <p:nvPr>
            <p:ph idx="1"/>
          </p:nvPr>
        </p:nvPicPr>
        <p:blipFill>
          <a:blip r:embed="rId2"/>
          <a:stretch>
            <a:fillRect/>
          </a:stretch>
        </p:blipFill>
        <p:spPr>
          <a:xfrm>
            <a:off x="2494539" y="1198426"/>
            <a:ext cx="6675699" cy="4115157"/>
          </a:xfrm>
          <a:prstGeom prst="rect">
            <a:avLst/>
          </a:prstGeom>
        </p:spPr>
      </p:pic>
      <p:sp>
        <p:nvSpPr>
          <p:cNvPr id="6" name="Title 1">
            <a:extLst>
              <a:ext uri="{FF2B5EF4-FFF2-40B4-BE49-F238E27FC236}">
                <a16:creationId xmlns:a16="http://schemas.microsoft.com/office/drawing/2014/main" id="{391E5CAD-DB39-44B5-9866-D067061AA383}"/>
              </a:ext>
            </a:extLst>
          </p:cNvPr>
          <p:cNvSpPr txBox="1">
            <a:spLocks/>
          </p:cNvSpPr>
          <p:nvPr/>
        </p:nvSpPr>
        <p:spPr>
          <a:xfrm>
            <a:off x="0" y="5486578"/>
            <a:ext cx="121920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Buying stock in these companies means you own a small portion of the company. </a:t>
            </a:r>
          </a:p>
        </p:txBody>
      </p:sp>
      <p:pic>
        <p:nvPicPr>
          <p:cNvPr id="3" name="Picture 2">
            <a:extLst>
              <a:ext uri="{FF2B5EF4-FFF2-40B4-BE49-F238E27FC236}">
                <a16:creationId xmlns:a16="http://schemas.microsoft.com/office/drawing/2014/main" id="{DEF667C3-FF62-7E0F-A549-BCB4D5E7F481}"/>
              </a:ext>
            </a:extLst>
          </p:cNvPr>
          <p:cNvPicPr>
            <a:picLocks noChangeAspect="1"/>
          </p:cNvPicPr>
          <p:nvPr/>
        </p:nvPicPr>
        <p:blipFill>
          <a:blip r:embed="rId3"/>
          <a:stretch>
            <a:fillRect/>
          </a:stretch>
        </p:blipFill>
        <p:spPr>
          <a:xfrm>
            <a:off x="10910085" y="6451825"/>
            <a:ext cx="1143369" cy="265841"/>
          </a:xfrm>
          <a:prstGeom prst="rect">
            <a:avLst/>
          </a:prstGeom>
        </p:spPr>
      </p:pic>
    </p:spTree>
    <p:extLst>
      <p:ext uri="{BB962C8B-B14F-4D97-AF65-F5344CB8AC3E}">
        <p14:creationId xmlns:p14="http://schemas.microsoft.com/office/powerpoint/2010/main" val="3351873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8E687-F1C0-4966-8033-D2DCDA49E59B}"/>
              </a:ext>
            </a:extLst>
          </p:cNvPr>
          <p:cNvSpPr>
            <a:spLocks noGrp="1"/>
          </p:cNvSpPr>
          <p:nvPr>
            <p:ph type="title"/>
          </p:nvPr>
        </p:nvSpPr>
        <p:spPr>
          <a:xfrm>
            <a:off x="0" y="-30479"/>
            <a:ext cx="12192000" cy="1325563"/>
          </a:xfrm>
        </p:spPr>
        <p:txBody>
          <a:bodyPr>
            <a:normAutofit/>
          </a:bodyPr>
          <a:lstStyle/>
          <a:p>
            <a:pPr algn="ctr"/>
            <a:r>
              <a:rPr lang="en-US" sz="4800" b="1" dirty="0"/>
              <a:t>Each stock is recognized with a “ticker” symbol </a:t>
            </a:r>
          </a:p>
        </p:txBody>
      </p:sp>
      <p:pic>
        <p:nvPicPr>
          <p:cNvPr id="4" name="Content Placeholder 3">
            <a:extLst>
              <a:ext uri="{FF2B5EF4-FFF2-40B4-BE49-F238E27FC236}">
                <a16:creationId xmlns:a16="http://schemas.microsoft.com/office/drawing/2014/main" id="{BC196FE0-D50A-46AF-905B-AFEFDD89CD2C}"/>
              </a:ext>
            </a:extLst>
          </p:cNvPr>
          <p:cNvPicPr>
            <a:picLocks noGrp="1" noChangeAspect="1"/>
          </p:cNvPicPr>
          <p:nvPr>
            <p:ph idx="1"/>
          </p:nvPr>
        </p:nvPicPr>
        <p:blipFill>
          <a:blip r:embed="rId2"/>
          <a:stretch>
            <a:fillRect/>
          </a:stretch>
        </p:blipFill>
        <p:spPr>
          <a:xfrm>
            <a:off x="2755102" y="1943715"/>
            <a:ext cx="6681795" cy="4115157"/>
          </a:xfrm>
          <a:prstGeom prst="rect">
            <a:avLst/>
          </a:prstGeom>
        </p:spPr>
      </p:pic>
      <p:sp>
        <p:nvSpPr>
          <p:cNvPr id="5" name="TextBox 4">
            <a:extLst>
              <a:ext uri="{FF2B5EF4-FFF2-40B4-BE49-F238E27FC236}">
                <a16:creationId xmlns:a16="http://schemas.microsoft.com/office/drawing/2014/main" id="{D07C2093-D646-4C37-BDCC-EFD6EADD2502}"/>
              </a:ext>
            </a:extLst>
          </p:cNvPr>
          <p:cNvSpPr txBox="1"/>
          <p:nvPr/>
        </p:nvSpPr>
        <p:spPr>
          <a:xfrm>
            <a:off x="838200" y="1943715"/>
            <a:ext cx="2026920" cy="523220"/>
          </a:xfrm>
          <a:prstGeom prst="rect">
            <a:avLst/>
          </a:prstGeom>
          <a:noFill/>
        </p:spPr>
        <p:txBody>
          <a:bodyPr wrap="square" rtlCol="0">
            <a:spAutoFit/>
          </a:bodyPr>
          <a:lstStyle/>
          <a:p>
            <a:r>
              <a:rPr lang="en-US" sz="2800" dirty="0"/>
              <a:t>HTZGQ</a:t>
            </a:r>
          </a:p>
        </p:txBody>
      </p:sp>
      <p:cxnSp>
        <p:nvCxnSpPr>
          <p:cNvPr id="7" name="Straight Arrow Connector 6">
            <a:extLst>
              <a:ext uri="{FF2B5EF4-FFF2-40B4-BE49-F238E27FC236}">
                <a16:creationId xmlns:a16="http://schemas.microsoft.com/office/drawing/2014/main" id="{95A3AAD0-20BF-484C-BE93-D6682E6F05C3}"/>
              </a:ext>
            </a:extLst>
          </p:cNvPr>
          <p:cNvCxnSpPr/>
          <p:nvPr/>
        </p:nvCxnSpPr>
        <p:spPr>
          <a:xfrm>
            <a:off x="2021840" y="2255520"/>
            <a:ext cx="843280" cy="21141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9" name="TextBox 8">
            <a:extLst>
              <a:ext uri="{FF2B5EF4-FFF2-40B4-BE49-F238E27FC236}">
                <a16:creationId xmlns:a16="http://schemas.microsoft.com/office/drawing/2014/main" id="{E00A7941-366C-4EFE-BB79-1DC4E8F34E7C}"/>
              </a:ext>
            </a:extLst>
          </p:cNvPr>
          <p:cNvSpPr txBox="1"/>
          <p:nvPr/>
        </p:nvSpPr>
        <p:spPr>
          <a:xfrm>
            <a:off x="4596712" y="969115"/>
            <a:ext cx="1499287" cy="523220"/>
          </a:xfrm>
          <a:prstGeom prst="rect">
            <a:avLst/>
          </a:prstGeom>
          <a:noFill/>
        </p:spPr>
        <p:txBody>
          <a:bodyPr wrap="square" rtlCol="0">
            <a:spAutoFit/>
          </a:bodyPr>
          <a:lstStyle/>
          <a:p>
            <a:r>
              <a:rPr lang="en-US" sz="2800" dirty="0"/>
              <a:t>AAPL</a:t>
            </a:r>
          </a:p>
        </p:txBody>
      </p:sp>
      <p:cxnSp>
        <p:nvCxnSpPr>
          <p:cNvPr id="11" name="Straight Arrow Connector 10">
            <a:extLst>
              <a:ext uri="{FF2B5EF4-FFF2-40B4-BE49-F238E27FC236}">
                <a16:creationId xmlns:a16="http://schemas.microsoft.com/office/drawing/2014/main" id="{A29C4CA4-FDEB-4CC7-BADE-4EEB17E8DB39}"/>
              </a:ext>
            </a:extLst>
          </p:cNvPr>
          <p:cNvCxnSpPr/>
          <p:nvPr/>
        </p:nvCxnSpPr>
        <p:spPr>
          <a:xfrm>
            <a:off x="5173360" y="1452146"/>
            <a:ext cx="345989" cy="64750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2" name="TextBox 11">
            <a:extLst>
              <a:ext uri="{FF2B5EF4-FFF2-40B4-BE49-F238E27FC236}">
                <a16:creationId xmlns:a16="http://schemas.microsoft.com/office/drawing/2014/main" id="{FF1F3C68-1DB1-431E-8BF1-F2B7D1C79956}"/>
              </a:ext>
            </a:extLst>
          </p:cNvPr>
          <p:cNvSpPr txBox="1"/>
          <p:nvPr/>
        </p:nvSpPr>
        <p:spPr>
          <a:xfrm>
            <a:off x="7982465" y="1033222"/>
            <a:ext cx="2146411" cy="523220"/>
          </a:xfrm>
          <a:prstGeom prst="rect">
            <a:avLst/>
          </a:prstGeom>
          <a:noFill/>
        </p:spPr>
        <p:txBody>
          <a:bodyPr wrap="square" rtlCol="0">
            <a:spAutoFit/>
          </a:bodyPr>
          <a:lstStyle/>
          <a:p>
            <a:r>
              <a:rPr lang="en-US" sz="2800" dirty="0"/>
              <a:t>FB</a:t>
            </a:r>
          </a:p>
        </p:txBody>
      </p:sp>
      <p:cxnSp>
        <p:nvCxnSpPr>
          <p:cNvPr id="14" name="Straight Arrow Connector 13">
            <a:extLst>
              <a:ext uri="{FF2B5EF4-FFF2-40B4-BE49-F238E27FC236}">
                <a16:creationId xmlns:a16="http://schemas.microsoft.com/office/drawing/2014/main" id="{09436E6D-35B6-4677-BA1C-0DF710987DA8}"/>
              </a:ext>
            </a:extLst>
          </p:cNvPr>
          <p:cNvCxnSpPr/>
          <p:nvPr/>
        </p:nvCxnSpPr>
        <p:spPr>
          <a:xfrm flipH="1">
            <a:off x="8064843" y="1492335"/>
            <a:ext cx="140043" cy="567124"/>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5" name="TextBox 14">
            <a:extLst>
              <a:ext uri="{FF2B5EF4-FFF2-40B4-BE49-F238E27FC236}">
                <a16:creationId xmlns:a16="http://schemas.microsoft.com/office/drawing/2014/main" id="{6EF10ABB-8CE5-4EC8-883F-37AB449387A4}"/>
              </a:ext>
            </a:extLst>
          </p:cNvPr>
          <p:cNvSpPr txBox="1"/>
          <p:nvPr/>
        </p:nvSpPr>
        <p:spPr>
          <a:xfrm>
            <a:off x="838200" y="3620115"/>
            <a:ext cx="2026920" cy="523220"/>
          </a:xfrm>
          <a:prstGeom prst="rect">
            <a:avLst/>
          </a:prstGeom>
          <a:noFill/>
        </p:spPr>
        <p:txBody>
          <a:bodyPr wrap="square" rtlCol="0">
            <a:spAutoFit/>
          </a:bodyPr>
          <a:lstStyle/>
          <a:p>
            <a:r>
              <a:rPr lang="en-US" sz="2800" dirty="0"/>
              <a:t>GM</a:t>
            </a:r>
          </a:p>
        </p:txBody>
      </p:sp>
      <p:sp>
        <p:nvSpPr>
          <p:cNvPr id="16" name="TextBox 15">
            <a:extLst>
              <a:ext uri="{FF2B5EF4-FFF2-40B4-BE49-F238E27FC236}">
                <a16:creationId xmlns:a16="http://schemas.microsoft.com/office/drawing/2014/main" id="{D1EC7D0D-ED64-465C-A723-70E206DF76F6}"/>
              </a:ext>
            </a:extLst>
          </p:cNvPr>
          <p:cNvSpPr txBox="1"/>
          <p:nvPr/>
        </p:nvSpPr>
        <p:spPr>
          <a:xfrm>
            <a:off x="1171832" y="5177066"/>
            <a:ext cx="2026920" cy="523220"/>
          </a:xfrm>
          <a:prstGeom prst="rect">
            <a:avLst/>
          </a:prstGeom>
          <a:noFill/>
        </p:spPr>
        <p:txBody>
          <a:bodyPr wrap="square" rtlCol="0">
            <a:spAutoFit/>
          </a:bodyPr>
          <a:lstStyle/>
          <a:p>
            <a:r>
              <a:rPr lang="en-US" sz="2800" dirty="0"/>
              <a:t>AIG</a:t>
            </a:r>
          </a:p>
        </p:txBody>
      </p:sp>
      <p:sp>
        <p:nvSpPr>
          <p:cNvPr id="17" name="TextBox 16">
            <a:extLst>
              <a:ext uri="{FF2B5EF4-FFF2-40B4-BE49-F238E27FC236}">
                <a16:creationId xmlns:a16="http://schemas.microsoft.com/office/drawing/2014/main" id="{ED62453C-D33D-4840-8EB9-B62F1712E88F}"/>
              </a:ext>
            </a:extLst>
          </p:cNvPr>
          <p:cNvSpPr txBox="1"/>
          <p:nvPr/>
        </p:nvSpPr>
        <p:spPr>
          <a:xfrm>
            <a:off x="5082539" y="6184535"/>
            <a:ext cx="2026920" cy="523220"/>
          </a:xfrm>
          <a:prstGeom prst="rect">
            <a:avLst/>
          </a:prstGeom>
          <a:noFill/>
        </p:spPr>
        <p:txBody>
          <a:bodyPr wrap="square" rtlCol="0">
            <a:spAutoFit/>
          </a:bodyPr>
          <a:lstStyle/>
          <a:p>
            <a:r>
              <a:rPr lang="en-US" sz="2800" dirty="0"/>
              <a:t>BKNG</a:t>
            </a:r>
          </a:p>
        </p:txBody>
      </p:sp>
      <p:cxnSp>
        <p:nvCxnSpPr>
          <p:cNvPr id="18" name="Straight Arrow Connector 17">
            <a:extLst>
              <a:ext uri="{FF2B5EF4-FFF2-40B4-BE49-F238E27FC236}">
                <a16:creationId xmlns:a16="http://schemas.microsoft.com/office/drawing/2014/main" id="{773FB097-D26A-4761-85BF-D8EF138B1C53}"/>
              </a:ext>
            </a:extLst>
          </p:cNvPr>
          <p:cNvCxnSpPr>
            <a:cxnSpLocks/>
          </p:cNvCxnSpPr>
          <p:nvPr/>
        </p:nvCxnSpPr>
        <p:spPr>
          <a:xfrm flipV="1">
            <a:off x="1544689" y="3891666"/>
            <a:ext cx="1210413" cy="1386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0" name="Straight Arrow Connector 19">
            <a:extLst>
              <a:ext uri="{FF2B5EF4-FFF2-40B4-BE49-F238E27FC236}">
                <a16:creationId xmlns:a16="http://schemas.microsoft.com/office/drawing/2014/main" id="{A62E49A0-2670-4944-873C-476327B10E7F}"/>
              </a:ext>
            </a:extLst>
          </p:cNvPr>
          <p:cNvCxnSpPr>
            <a:cxnSpLocks/>
          </p:cNvCxnSpPr>
          <p:nvPr/>
        </p:nvCxnSpPr>
        <p:spPr>
          <a:xfrm>
            <a:off x="1911822" y="5438676"/>
            <a:ext cx="1169129"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2" name="Straight Arrow Connector 21">
            <a:extLst>
              <a:ext uri="{FF2B5EF4-FFF2-40B4-BE49-F238E27FC236}">
                <a16:creationId xmlns:a16="http://schemas.microsoft.com/office/drawing/2014/main" id="{2604BD7D-5130-42DC-BC88-02B5B8F88B1E}"/>
              </a:ext>
            </a:extLst>
          </p:cNvPr>
          <p:cNvCxnSpPr>
            <a:cxnSpLocks/>
          </p:cNvCxnSpPr>
          <p:nvPr/>
        </p:nvCxnSpPr>
        <p:spPr>
          <a:xfrm flipV="1">
            <a:off x="5519349" y="5818998"/>
            <a:ext cx="140592" cy="47974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4" name="Straight Arrow Connector 23">
            <a:extLst>
              <a:ext uri="{FF2B5EF4-FFF2-40B4-BE49-F238E27FC236}">
                <a16:creationId xmlns:a16="http://schemas.microsoft.com/office/drawing/2014/main" id="{A666E3CF-0C91-4DE5-B3CC-067C33D3145F}"/>
              </a:ext>
            </a:extLst>
          </p:cNvPr>
          <p:cNvCxnSpPr>
            <a:cxnSpLocks/>
            <a:stCxn id="32" idx="1"/>
          </p:cNvCxnSpPr>
          <p:nvPr/>
        </p:nvCxnSpPr>
        <p:spPr>
          <a:xfrm flipH="1" flipV="1">
            <a:off x="9307860" y="5627992"/>
            <a:ext cx="821016" cy="13107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6" name="Straight Arrow Connector 25">
            <a:extLst>
              <a:ext uri="{FF2B5EF4-FFF2-40B4-BE49-F238E27FC236}">
                <a16:creationId xmlns:a16="http://schemas.microsoft.com/office/drawing/2014/main" id="{117E9D65-8613-470A-A04E-BFFEE47A611B}"/>
              </a:ext>
            </a:extLst>
          </p:cNvPr>
          <p:cNvCxnSpPr>
            <a:cxnSpLocks/>
            <a:stCxn id="35" idx="1"/>
          </p:cNvCxnSpPr>
          <p:nvPr/>
        </p:nvCxnSpPr>
        <p:spPr>
          <a:xfrm flipH="1" flipV="1">
            <a:off x="9500239" y="4657586"/>
            <a:ext cx="840100" cy="17772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7" name="Straight Arrow Connector 26">
            <a:extLst>
              <a:ext uri="{FF2B5EF4-FFF2-40B4-BE49-F238E27FC236}">
                <a16:creationId xmlns:a16="http://schemas.microsoft.com/office/drawing/2014/main" id="{0E5B1935-9241-4670-9AA0-D3AB01F73AB6}"/>
              </a:ext>
            </a:extLst>
          </p:cNvPr>
          <p:cNvCxnSpPr>
            <a:cxnSpLocks/>
            <a:stCxn id="31" idx="1"/>
          </p:cNvCxnSpPr>
          <p:nvPr/>
        </p:nvCxnSpPr>
        <p:spPr>
          <a:xfrm flipH="1" flipV="1">
            <a:off x="9436897" y="3713048"/>
            <a:ext cx="829303" cy="10466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8" name="Straight Arrow Connector 27">
            <a:extLst>
              <a:ext uri="{FF2B5EF4-FFF2-40B4-BE49-F238E27FC236}">
                <a16:creationId xmlns:a16="http://schemas.microsoft.com/office/drawing/2014/main" id="{7AF2F14F-F3FA-4D45-A6E2-DC2F8BF8533C}"/>
              </a:ext>
            </a:extLst>
          </p:cNvPr>
          <p:cNvCxnSpPr>
            <a:cxnSpLocks/>
            <a:stCxn id="34" idx="1"/>
          </p:cNvCxnSpPr>
          <p:nvPr/>
        </p:nvCxnSpPr>
        <p:spPr>
          <a:xfrm flipH="1">
            <a:off x="6771503" y="2460327"/>
            <a:ext cx="3213718" cy="102896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1" name="TextBox 30">
            <a:extLst>
              <a:ext uri="{FF2B5EF4-FFF2-40B4-BE49-F238E27FC236}">
                <a16:creationId xmlns:a16="http://schemas.microsoft.com/office/drawing/2014/main" id="{9DEFBC27-EB7B-4841-AAB3-0F41EABF5BA9}"/>
              </a:ext>
            </a:extLst>
          </p:cNvPr>
          <p:cNvSpPr txBox="1"/>
          <p:nvPr/>
        </p:nvSpPr>
        <p:spPr>
          <a:xfrm>
            <a:off x="10266200" y="3556101"/>
            <a:ext cx="2026920" cy="523220"/>
          </a:xfrm>
          <a:prstGeom prst="rect">
            <a:avLst/>
          </a:prstGeom>
          <a:noFill/>
        </p:spPr>
        <p:txBody>
          <a:bodyPr wrap="square" rtlCol="0">
            <a:spAutoFit/>
          </a:bodyPr>
          <a:lstStyle/>
          <a:p>
            <a:r>
              <a:rPr lang="en-US" sz="2800" dirty="0"/>
              <a:t>GOOGL</a:t>
            </a:r>
          </a:p>
        </p:txBody>
      </p:sp>
      <p:sp>
        <p:nvSpPr>
          <p:cNvPr id="32" name="TextBox 31">
            <a:extLst>
              <a:ext uri="{FF2B5EF4-FFF2-40B4-BE49-F238E27FC236}">
                <a16:creationId xmlns:a16="http://schemas.microsoft.com/office/drawing/2014/main" id="{6CBA624D-018C-4BE6-A407-8E30105C3FC8}"/>
              </a:ext>
            </a:extLst>
          </p:cNvPr>
          <p:cNvSpPr txBox="1"/>
          <p:nvPr/>
        </p:nvSpPr>
        <p:spPr>
          <a:xfrm>
            <a:off x="10128876" y="5497460"/>
            <a:ext cx="2026920" cy="523220"/>
          </a:xfrm>
          <a:prstGeom prst="rect">
            <a:avLst/>
          </a:prstGeom>
          <a:noFill/>
        </p:spPr>
        <p:txBody>
          <a:bodyPr wrap="square" rtlCol="0">
            <a:spAutoFit/>
          </a:bodyPr>
          <a:lstStyle/>
          <a:p>
            <a:r>
              <a:rPr lang="en-US" sz="2800" dirty="0"/>
              <a:t>C</a:t>
            </a:r>
          </a:p>
        </p:txBody>
      </p:sp>
      <p:sp>
        <p:nvSpPr>
          <p:cNvPr id="34" name="TextBox 33">
            <a:extLst>
              <a:ext uri="{FF2B5EF4-FFF2-40B4-BE49-F238E27FC236}">
                <a16:creationId xmlns:a16="http://schemas.microsoft.com/office/drawing/2014/main" id="{0743EA37-B427-472B-BF22-A22423821B3F}"/>
              </a:ext>
            </a:extLst>
          </p:cNvPr>
          <p:cNvSpPr txBox="1"/>
          <p:nvPr/>
        </p:nvSpPr>
        <p:spPr>
          <a:xfrm>
            <a:off x="9985221" y="2198717"/>
            <a:ext cx="2026920" cy="523220"/>
          </a:xfrm>
          <a:prstGeom prst="rect">
            <a:avLst/>
          </a:prstGeom>
          <a:noFill/>
        </p:spPr>
        <p:txBody>
          <a:bodyPr wrap="square" rtlCol="0">
            <a:spAutoFit/>
          </a:bodyPr>
          <a:lstStyle/>
          <a:p>
            <a:r>
              <a:rPr lang="en-US" sz="2800" dirty="0"/>
              <a:t>CHTR</a:t>
            </a:r>
          </a:p>
        </p:txBody>
      </p:sp>
      <p:sp>
        <p:nvSpPr>
          <p:cNvPr id="35" name="TextBox 34">
            <a:extLst>
              <a:ext uri="{FF2B5EF4-FFF2-40B4-BE49-F238E27FC236}">
                <a16:creationId xmlns:a16="http://schemas.microsoft.com/office/drawing/2014/main" id="{38F9FA74-7E2C-4E85-940B-543A6E2CFAB1}"/>
              </a:ext>
            </a:extLst>
          </p:cNvPr>
          <p:cNvSpPr txBox="1"/>
          <p:nvPr/>
        </p:nvSpPr>
        <p:spPr>
          <a:xfrm>
            <a:off x="10340339" y="4573704"/>
            <a:ext cx="2026920" cy="523220"/>
          </a:xfrm>
          <a:prstGeom prst="rect">
            <a:avLst/>
          </a:prstGeom>
          <a:noFill/>
        </p:spPr>
        <p:txBody>
          <a:bodyPr wrap="square" rtlCol="0">
            <a:spAutoFit/>
          </a:bodyPr>
          <a:lstStyle/>
          <a:p>
            <a:r>
              <a:rPr lang="en-US" sz="2800" dirty="0"/>
              <a:t>MSFT</a:t>
            </a:r>
          </a:p>
        </p:txBody>
      </p:sp>
      <p:sp>
        <p:nvSpPr>
          <p:cNvPr id="46" name="TextBox 45">
            <a:extLst>
              <a:ext uri="{FF2B5EF4-FFF2-40B4-BE49-F238E27FC236}">
                <a16:creationId xmlns:a16="http://schemas.microsoft.com/office/drawing/2014/main" id="{962B898B-AE47-414C-915A-886DD9E85AA8}"/>
              </a:ext>
            </a:extLst>
          </p:cNvPr>
          <p:cNvSpPr txBox="1"/>
          <p:nvPr/>
        </p:nvSpPr>
        <p:spPr>
          <a:xfrm>
            <a:off x="4375719" y="3025671"/>
            <a:ext cx="885185" cy="369332"/>
          </a:xfrm>
          <a:prstGeom prst="rect">
            <a:avLst/>
          </a:prstGeom>
          <a:noFill/>
        </p:spPr>
        <p:txBody>
          <a:bodyPr wrap="square" rtlCol="0">
            <a:spAutoFit/>
          </a:bodyPr>
          <a:lstStyle/>
          <a:p>
            <a:r>
              <a:rPr lang="en-US" dirty="0">
                <a:solidFill>
                  <a:schemeClr val="bg1"/>
                </a:solidFill>
                <a:highlight>
                  <a:srgbClr val="000000"/>
                </a:highlight>
              </a:rPr>
              <a:t>Some</a:t>
            </a:r>
          </a:p>
        </p:txBody>
      </p:sp>
      <p:sp>
        <p:nvSpPr>
          <p:cNvPr id="47" name="TextBox 46">
            <a:extLst>
              <a:ext uri="{FF2B5EF4-FFF2-40B4-BE49-F238E27FC236}">
                <a16:creationId xmlns:a16="http://schemas.microsoft.com/office/drawing/2014/main" id="{DED26CA5-6CE7-490F-9151-716C4F2468AF}"/>
              </a:ext>
            </a:extLst>
          </p:cNvPr>
          <p:cNvSpPr txBox="1"/>
          <p:nvPr/>
        </p:nvSpPr>
        <p:spPr>
          <a:xfrm>
            <a:off x="4332188" y="4182732"/>
            <a:ext cx="972245" cy="461665"/>
          </a:xfrm>
          <a:prstGeom prst="rect">
            <a:avLst/>
          </a:prstGeom>
          <a:noFill/>
        </p:spPr>
        <p:txBody>
          <a:bodyPr wrap="square" rtlCol="0">
            <a:spAutoFit/>
          </a:bodyPr>
          <a:lstStyle/>
          <a:p>
            <a:r>
              <a:rPr lang="en-US" sz="2400" dirty="0">
                <a:solidFill>
                  <a:schemeClr val="bg1"/>
                </a:solidFill>
                <a:highlight>
                  <a:srgbClr val="000000"/>
                </a:highlight>
              </a:rPr>
              <a:t>Stocks</a:t>
            </a:r>
          </a:p>
        </p:txBody>
      </p:sp>
      <p:pic>
        <p:nvPicPr>
          <p:cNvPr id="3" name="Picture 2">
            <a:extLst>
              <a:ext uri="{FF2B5EF4-FFF2-40B4-BE49-F238E27FC236}">
                <a16:creationId xmlns:a16="http://schemas.microsoft.com/office/drawing/2014/main" id="{76864C7B-D30E-39F1-DE0B-D67CEFCF8176}"/>
              </a:ext>
            </a:extLst>
          </p:cNvPr>
          <p:cNvPicPr>
            <a:picLocks noChangeAspect="1"/>
          </p:cNvPicPr>
          <p:nvPr/>
        </p:nvPicPr>
        <p:blipFill>
          <a:blip r:embed="rId3"/>
          <a:stretch>
            <a:fillRect/>
          </a:stretch>
        </p:blipFill>
        <p:spPr>
          <a:xfrm>
            <a:off x="10910085" y="6451825"/>
            <a:ext cx="1143369" cy="265841"/>
          </a:xfrm>
          <a:prstGeom prst="rect">
            <a:avLst/>
          </a:prstGeom>
        </p:spPr>
      </p:pic>
    </p:spTree>
    <p:extLst>
      <p:ext uri="{BB962C8B-B14F-4D97-AF65-F5344CB8AC3E}">
        <p14:creationId xmlns:p14="http://schemas.microsoft.com/office/powerpoint/2010/main" val="4217736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EF108-A17F-4D64-BF04-E31790852AA3}"/>
              </a:ext>
            </a:extLst>
          </p:cNvPr>
          <p:cNvSpPr>
            <a:spLocks noGrp="1"/>
          </p:cNvSpPr>
          <p:nvPr>
            <p:ph type="title"/>
          </p:nvPr>
        </p:nvSpPr>
        <p:spPr>
          <a:xfrm>
            <a:off x="648929" y="629266"/>
            <a:ext cx="3505495" cy="1622321"/>
          </a:xfrm>
        </p:spPr>
        <p:txBody>
          <a:bodyPr>
            <a:normAutofit/>
          </a:bodyPr>
          <a:lstStyle/>
          <a:p>
            <a:r>
              <a:rPr lang="en-US"/>
              <a:t>Initial Public Offering (IPO)</a:t>
            </a:r>
            <a:endParaRPr lang="en-US" dirty="0"/>
          </a:p>
        </p:txBody>
      </p:sp>
      <p:sp>
        <p:nvSpPr>
          <p:cNvPr id="3" name="Content Placeholder 2">
            <a:extLst>
              <a:ext uri="{FF2B5EF4-FFF2-40B4-BE49-F238E27FC236}">
                <a16:creationId xmlns:a16="http://schemas.microsoft.com/office/drawing/2014/main" id="{9A9B522D-81E1-4A0D-BC2D-D08A4DF3E757}"/>
              </a:ext>
            </a:extLst>
          </p:cNvPr>
          <p:cNvSpPr>
            <a:spLocks noGrp="1"/>
          </p:cNvSpPr>
          <p:nvPr>
            <p:ph idx="1"/>
          </p:nvPr>
        </p:nvSpPr>
        <p:spPr>
          <a:xfrm>
            <a:off x="265043" y="2251587"/>
            <a:ext cx="4091420" cy="3785419"/>
          </a:xfrm>
        </p:spPr>
        <p:txBody>
          <a:bodyPr vert="horz" lIns="91440" tIns="45720" rIns="91440" bIns="45720" rtlCol="0" anchor="t">
            <a:noAutofit/>
          </a:bodyPr>
          <a:lstStyle/>
          <a:p>
            <a:pPr marL="0" indent="0">
              <a:buNone/>
            </a:pPr>
            <a:r>
              <a:rPr lang="en-US" sz="3200" dirty="0"/>
              <a:t>The first time a stock is sold to the public – this is a company's launch into being a publicly traded company and its debut in the stock market. </a:t>
            </a:r>
          </a:p>
        </p:txBody>
      </p:sp>
      <p:sp>
        <p:nvSpPr>
          <p:cNvPr id="21" name="Rectangle 8">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8D9CDD1-AB83-4B4C-8070-E85F7235BEBF}"/>
              </a:ext>
            </a:extLst>
          </p:cNvPr>
          <p:cNvPicPr>
            <a:picLocks noChangeAspect="1"/>
          </p:cNvPicPr>
          <p:nvPr/>
        </p:nvPicPr>
        <p:blipFill rotWithShape="1">
          <a:blip r:embed="rId2"/>
          <a:srcRect l="-1" r="-1958" b="2951"/>
          <a:stretch/>
        </p:blipFill>
        <p:spPr>
          <a:xfrm>
            <a:off x="5405862" y="1478619"/>
            <a:ext cx="6137209" cy="3782494"/>
          </a:xfrm>
          <a:prstGeom prst="rect">
            <a:avLst/>
          </a:prstGeom>
          <a:effectLst/>
        </p:spPr>
      </p:pic>
      <p:pic>
        <p:nvPicPr>
          <p:cNvPr id="5" name="Picture 4">
            <a:extLst>
              <a:ext uri="{FF2B5EF4-FFF2-40B4-BE49-F238E27FC236}">
                <a16:creationId xmlns:a16="http://schemas.microsoft.com/office/drawing/2014/main" id="{206C1E76-14C6-DBBD-F01F-99E9A103FFC4}"/>
              </a:ext>
            </a:extLst>
          </p:cNvPr>
          <p:cNvPicPr>
            <a:picLocks noChangeAspect="1"/>
          </p:cNvPicPr>
          <p:nvPr/>
        </p:nvPicPr>
        <p:blipFill>
          <a:blip r:embed="rId3"/>
          <a:stretch>
            <a:fillRect/>
          </a:stretch>
        </p:blipFill>
        <p:spPr>
          <a:xfrm>
            <a:off x="10910085" y="6451825"/>
            <a:ext cx="1143369" cy="265841"/>
          </a:xfrm>
          <a:prstGeom prst="rect">
            <a:avLst/>
          </a:prstGeom>
        </p:spPr>
      </p:pic>
    </p:spTree>
    <p:extLst>
      <p:ext uri="{BB962C8B-B14F-4D97-AF65-F5344CB8AC3E}">
        <p14:creationId xmlns:p14="http://schemas.microsoft.com/office/powerpoint/2010/main" val="26609427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A2572-48B0-4FC1-B181-7E52E5DEED91}"/>
              </a:ext>
            </a:extLst>
          </p:cNvPr>
          <p:cNvSpPr>
            <a:spLocks noGrp="1"/>
          </p:cNvSpPr>
          <p:nvPr>
            <p:ph type="title"/>
          </p:nvPr>
        </p:nvSpPr>
        <p:spPr>
          <a:xfrm>
            <a:off x="196533" y="3702666"/>
            <a:ext cx="3290887" cy="2452687"/>
          </a:xfrm>
        </p:spPr>
        <p:txBody>
          <a:bodyPr anchor="ctr">
            <a:normAutofit/>
          </a:bodyPr>
          <a:lstStyle/>
          <a:p>
            <a:r>
              <a:rPr lang="en-US" sz="3600" dirty="0"/>
              <a:t>Making &amp; </a:t>
            </a:r>
            <a:br>
              <a:rPr lang="en-US" sz="3600" dirty="0"/>
            </a:br>
            <a:r>
              <a:rPr lang="en-US" sz="3600" dirty="0"/>
              <a:t>Losing Money</a:t>
            </a:r>
          </a:p>
        </p:txBody>
      </p:sp>
      <p:pic>
        <p:nvPicPr>
          <p:cNvPr id="4" name="Picture 3">
            <a:extLst>
              <a:ext uri="{FF2B5EF4-FFF2-40B4-BE49-F238E27FC236}">
                <a16:creationId xmlns:a16="http://schemas.microsoft.com/office/drawing/2014/main" id="{A994E393-9A13-4A99-BD77-143820CFADAB}"/>
              </a:ext>
            </a:extLst>
          </p:cNvPr>
          <p:cNvPicPr>
            <a:picLocks noChangeAspect="1"/>
          </p:cNvPicPr>
          <p:nvPr/>
        </p:nvPicPr>
        <p:blipFill rotWithShape="1">
          <a:blip r:embed="rId2"/>
          <a:srcRect t="19125" b="20005"/>
          <a:stretch/>
        </p:blipFill>
        <p:spPr>
          <a:xfrm>
            <a:off x="0" y="-7937"/>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Content Placeholder 2">
            <a:extLst>
              <a:ext uri="{FF2B5EF4-FFF2-40B4-BE49-F238E27FC236}">
                <a16:creationId xmlns:a16="http://schemas.microsoft.com/office/drawing/2014/main" id="{E9AAE5B9-BD16-4F4B-A0D3-358A932B28DD}"/>
              </a:ext>
            </a:extLst>
          </p:cNvPr>
          <p:cNvSpPr>
            <a:spLocks noGrp="1"/>
          </p:cNvSpPr>
          <p:nvPr>
            <p:ph idx="1"/>
          </p:nvPr>
        </p:nvSpPr>
        <p:spPr>
          <a:xfrm>
            <a:off x="2946400" y="3540760"/>
            <a:ext cx="9245600" cy="3215640"/>
          </a:xfrm>
        </p:spPr>
        <p:txBody>
          <a:bodyPr anchor="ctr">
            <a:normAutofit/>
          </a:bodyPr>
          <a:lstStyle/>
          <a:p>
            <a:pPr marL="0" indent="0">
              <a:buNone/>
            </a:pPr>
            <a:r>
              <a:rPr lang="en-US" sz="1800" b="1" dirty="0"/>
              <a:t>Can you lose everything in the stock market? </a:t>
            </a:r>
          </a:p>
          <a:p>
            <a:pPr marL="0" indent="0">
              <a:buNone/>
            </a:pPr>
            <a:r>
              <a:rPr lang="en-US" sz="1800" dirty="0"/>
              <a:t>If you are foolish, YES! If you invest more than you can afford to lose, and the stock loses money, you’re in trouble! </a:t>
            </a:r>
          </a:p>
          <a:p>
            <a:pPr marL="0" indent="0">
              <a:buNone/>
            </a:pPr>
            <a:r>
              <a:rPr lang="en-US" sz="1800" dirty="0"/>
              <a:t>However, if you invest only what you can afford and diversify your investments (buy stock from many companies who serve diverse roles), you can do very well. </a:t>
            </a:r>
          </a:p>
          <a:p>
            <a:pPr marL="0" indent="0">
              <a:buNone/>
            </a:pPr>
            <a:r>
              <a:rPr lang="en-US" sz="1800" dirty="0"/>
              <a:t>When you diversify, even if one stock loses money, the others will likely still be okay. Keep in mind, stock prices fluctuate a great deal so even if a stock drops lower than you expected, the price still has potential to go back up. </a:t>
            </a:r>
          </a:p>
          <a:p>
            <a:pPr marL="0" indent="0">
              <a:buNone/>
            </a:pPr>
            <a:r>
              <a:rPr lang="en-US" sz="1800" dirty="0"/>
              <a:t>If your stock price drops below your purchase price YOU haven’t lost money yet because it still has potential to go back up. You only lose if you SELL while the stock is down. </a:t>
            </a:r>
          </a:p>
        </p:txBody>
      </p:sp>
      <p:pic>
        <p:nvPicPr>
          <p:cNvPr id="5" name="Picture 4">
            <a:extLst>
              <a:ext uri="{FF2B5EF4-FFF2-40B4-BE49-F238E27FC236}">
                <a16:creationId xmlns:a16="http://schemas.microsoft.com/office/drawing/2014/main" id="{4AC45488-C8F1-1C96-914B-1ED5B5CF80B5}"/>
              </a:ext>
            </a:extLst>
          </p:cNvPr>
          <p:cNvPicPr>
            <a:picLocks noChangeAspect="1"/>
          </p:cNvPicPr>
          <p:nvPr/>
        </p:nvPicPr>
        <p:blipFill>
          <a:blip r:embed="rId3"/>
          <a:stretch>
            <a:fillRect/>
          </a:stretch>
        </p:blipFill>
        <p:spPr>
          <a:xfrm>
            <a:off x="10910085" y="6451825"/>
            <a:ext cx="1143369" cy="265841"/>
          </a:xfrm>
          <a:prstGeom prst="rect">
            <a:avLst/>
          </a:prstGeom>
        </p:spPr>
      </p:pic>
    </p:spTree>
    <p:extLst>
      <p:ext uri="{BB962C8B-B14F-4D97-AF65-F5344CB8AC3E}">
        <p14:creationId xmlns:p14="http://schemas.microsoft.com/office/powerpoint/2010/main" val="6745271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4E53C4A-0341-4A9B-BA22-DC020B234519}"/>
              </a:ext>
            </a:extLst>
          </p:cNvPr>
          <p:cNvPicPr>
            <a:picLocks noChangeAspect="1"/>
          </p:cNvPicPr>
          <p:nvPr/>
        </p:nvPicPr>
        <p:blipFill rotWithShape="1">
          <a:blip r:embed="rId2">
            <a:alphaModFix/>
          </a:blip>
          <a:srcRect l="18999" r="18999"/>
          <a:stretch/>
        </p:blipFill>
        <p:spPr>
          <a:xfrm>
            <a:off x="5797848" y="10"/>
            <a:ext cx="6394152" cy="6857990"/>
          </a:xfrm>
          <a:prstGeom prst="rect">
            <a:avLst/>
          </a:prstGeom>
        </p:spPr>
      </p:pic>
      <p:pic>
        <p:nvPicPr>
          <p:cNvPr id="20" name="Picture 15">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itle 1">
            <a:extLst>
              <a:ext uri="{FF2B5EF4-FFF2-40B4-BE49-F238E27FC236}">
                <a16:creationId xmlns:a16="http://schemas.microsoft.com/office/drawing/2014/main" id="{D7DA49E0-34B3-45FE-BBA6-4CB153A995F4}"/>
              </a:ext>
            </a:extLst>
          </p:cNvPr>
          <p:cNvSpPr>
            <a:spLocks noGrp="1"/>
          </p:cNvSpPr>
          <p:nvPr>
            <p:ph type="title"/>
          </p:nvPr>
        </p:nvSpPr>
        <p:spPr>
          <a:xfrm>
            <a:off x="804998" y="798445"/>
            <a:ext cx="4803636" cy="1311664"/>
          </a:xfrm>
        </p:spPr>
        <p:txBody>
          <a:bodyPr>
            <a:normAutofit/>
          </a:bodyPr>
          <a:lstStyle/>
          <a:p>
            <a:r>
              <a:rPr lang="en-US" sz="4100" b="1">
                <a:solidFill>
                  <a:srgbClr val="000000"/>
                </a:solidFill>
              </a:rPr>
              <a:t>How do you make money in the market? </a:t>
            </a:r>
          </a:p>
        </p:txBody>
      </p:sp>
      <p:sp>
        <p:nvSpPr>
          <p:cNvPr id="3" name="Content Placeholder 2">
            <a:extLst>
              <a:ext uri="{FF2B5EF4-FFF2-40B4-BE49-F238E27FC236}">
                <a16:creationId xmlns:a16="http://schemas.microsoft.com/office/drawing/2014/main" id="{5881ADEF-5C27-407A-8A9D-E609EB36EDE4}"/>
              </a:ext>
            </a:extLst>
          </p:cNvPr>
          <p:cNvSpPr>
            <a:spLocks noGrp="1"/>
          </p:cNvSpPr>
          <p:nvPr>
            <p:ph idx="1"/>
          </p:nvPr>
        </p:nvSpPr>
        <p:spPr>
          <a:xfrm>
            <a:off x="804997" y="2272143"/>
            <a:ext cx="4881100" cy="3788830"/>
          </a:xfrm>
        </p:spPr>
        <p:txBody>
          <a:bodyPr anchor="ctr">
            <a:normAutofit/>
          </a:bodyPr>
          <a:lstStyle/>
          <a:p>
            <a:pPr marL="609600" indent="-609600" eaLnBrk="1" hangingPunct="1">
              <a:buFontTx/>
              <a:buAutoNum type="arabicPeriod"/>
            </a:pPr>
            <a:r>
              <a:rPr lang="en-US" altLang="en-US" sz="2000" b="1" dirty="0">
                <a:solidFill>
                  <a:srgbClr val="000000"/>
                </a:solidFill>
              </a:rPr>
              <a:t>Stock Price Goes Up and You Sell</a:t>
            </a:r>
            <a:r>
              <a:rPr lang="en-US" altLang="en-US" sz="2000" dirty="0">
                <a:solidFill>
                  <a:srgbClr val="000000"/>
                </a:solidFill>
              </a:rPr>
              <a:t> - Buy low, sell high</a:t>
            </a:r>
          </a:p>
          <a:p>
            <a:pPr marL="990600" lvl="1" indent="-533400" eaLnBrk="1" hangingPunct="1">
              <a:buFontTx/>
              <a:buNone/>
            </a:pPr>
            <a:endParaRPr lang="en-US" altLang="en-US" sz="2000" dirty="0">
              <a:solidFill>
                <a:srgbClr val="000000"/>
              </a:solidFill>
            </a:endParaRPr>
          </a:p>
          <a:p>
            <a:pPr marL="609600" indent="-609600" eaLnBrk="1" hangingPunct="1">
              <a:buFontTx/>
              <a:buAutoNum type="arabicPeriod"/>
            </a:pPr>
            <a:r>
              <a:rPr lang="en-US" altLang="en-US" sz="2000" b="1" dirty="0">
                <a:solidFill>
                  <a:srgbClr val="000000"/>
                </a:solidFill>
              </a:rPr>
              <a:t>Dividends </a:t>
            </a:r>
            <a:r>
              <a:rPr lang="en-US" altLang="en-US" sz="2000" dirty="0">
                <a:solidFill>
                  <a:srgbClr val="000000"/>
                </a:solidFill>
              </a:rPr>
              <a:t>- Dividends are payments made by publicly-listed companies as a reward to investors for putting their money into the venture. Not all companies pay dividends – you can research this before purchasing a stock.   </a:t>
            </a:r>
          </a:p>
          <a:p>
            <a:endParaRPr lang="en-US" sz="2000" dirty="0">
              <a:solidFill>
                <a:srgbClr val="000000"/>
              </a:solidFill>
            </a:endParaRPr>
          </a:p>
        </p:txBody>
      </p:sp>
      <p:pic>
        <p:nvPicPr>
          <p:cNvPr id="5" name="Picture 4">
            <a:extLst>
              <a:ext uri="{FF2B5EF4-FFF2-40B4-BE49-F238E27FC236}">
                <a16:creationId xmlns:a16="http://schemas.microsoft.com/office/drawing/2014/main" id="{7FECA37D-9CC0-FC16-D794-F70C9A8AC5CA}"/>
              </a:ext>
            </a:extLst>
          </p:cNvPr>
          <p:cNvPicPr>
            <a:picLocks noChangeAspect="1"/>
          </p:cNvPicPr>
          <p:nvPr/>
        </p:nvPicPr>
        <p:blipFill>
          <a:blip r:embed="rId4"/>
          <a:stretch>
            <a:fillRect/>
          </a:stretch>
        </p:blipFill>
        <p:spPr>
          <a:xfrm>
            <a:off x="10910085" y="6451825"/>
            <a:ext cx="1143369" cy="265841"/>
          </a:xfrm>
          <a:prstGeom prst="rect">
            <a:avLst/>
          </a:prstGeom>
        </p:spPr>
      </p:pic>
    </p:spTree>
    <p:extLst>
      <p:ext uri="{BB962C8B-B14F-4D97-AF65-F5344CB8AC3E}">
        <p14:creationId xmlns:p14="http://schemas.microsoft.com/office/powerpoint/2010/main" val="29595330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0066D-3B57-4C9A-886B-4633457C5658}"/>
              </a:ext>
            </a:extLst>
          </p:cNvPr>
          <p:cNvSpPr>
            <a:spLocks noGrp="1"/>
          </p:cNvSpPr>
          <p:nvPr>
            <p:ph type="title"/>
          </p:nvPr>
        </p:nvSpPr>
        <p:spPr>
          <a:xfrm>
            <a:off x="255138" y="232693"/>
            <a:ext cx="6415074" cy="1325563"/>
          </a:xfrm>
        </p:spPr>
        <p:txBody>
          <a:bodyPr>
            <a:noAutofit/>
          </a:bodyPr>
          <a:lstStyle/>
          <a:p>
            <a:r>
              <a:rPr lang="en-US" sz="5400" b="1" dirty="0">
                <a:solidFill>
                  <a:schemeClr val="bg1"/>
                </a:solidFill>
              </a:rPr>
              <a:t>What causes stock prices to change? </a:t>
            </a:r>
          </a:p>
        </p:txBody>
      </p:sp>
      <p:sp>
        <p:nvSpPr>
          <p:cNvPr id="3" name="Content Placeholder 2">
            <a:extLst>
              <a:ext uri="{FF2B5EF4-FFF2-40B4-BE49-F238E27FC236}">
                <a16:creationId xmlns:a16="http://schemas.microsoft.com/office/drawing/2014/main" id="{B5182F91-B043-4466-8C1C-AEB5FCD8F6EC}"/>
              </a:ext>
            </a:extLst>
          </p:cNvPr>
          <p:cNvSpPr>
            <a:spLocks noGrp="1"/>
          </p:cNvSpPr>
          <p:nvPr>
            <p:ph idx="1"/>
          </p:nvPr>
        </p:nvSpPr>
        <p:spPr>
          <a:xfrm>
            <a:off x="388882" y="1970959"/>
            <a:ext cx="5854263" cy="5017919"/>
          </a:xfrm>
        </p:spPr>
        <p:txBody>
          <a:bodyPr anchor="t">
            <a:normAutofit fontScale="70000" lnSpcReduction="20000"/>
          </a:bodyPr>
          <a:lstStyle/>
          <a:p>
            <a:pPr eaLnBrk="1" hangingPunct="1"/>
            <a:r>
              <a:rPr lang="en-US" altLang="en-US" sz="4000" dirty="0">
                <a:solidFill>
                  <a:schemeClr val="bg1"/>
                </a:solidFill>
              </a:rPr>
              <a:t>Supply and Demand</a:t>
            </a:r>
          </a:p>
          <a:p>
            <a:pPr eaLnBrk="1" hangingPunct="1"/>
            <a:r>
              <a:rPr lang="en-US" altLang="en-US" sz="4000" dirty="0">
                <a:solidFill>
                  <a:schemeClr val="bg1"/>
                </a:solidFill>
              </a:rPr>
              <a:t>Earnings and Expectations</a:t>
            </a:r>
          </a:p>
          <a:p>
            <a:pPr eaLnBrk="1" hangingPunct="1"/>
            <a:r>
              <a:rPr lang="en-US" altLang="en-US" sz="4000" dirty="0">
                <a:solidFill>
                  <a:schemeClr val="bg1"/>
                </a:solidFill>
              </a:rPr>
              <a:t>Sentiments and Attitudes</a:t>
            </a:r>
          </a:p>
          <a:p>
            <a:pPr eaLnBrk="1" hangingPunct="1"/>
            <a:r>
              <a:rPr lang="en-US" altLang="en-US" sz="4000" dirty="0">
                <a:solidFill>
                  <a:schemeClr val="bg1"/>
                </a:solidFill>
              </a:rPr>
              <a:t>Economic Indicators</a:t>
            </a:r>
          </a:p>
          <a:p>
            <a:r>
              <a:rPr lang="en-US" altLang="en-US" sz="4000" dirty="0">
                <a:solidFill>
                  <a:schemeClr val="bg1"/>
                </a:solidFill>
              </a:rPr>
              <a:t>Bandwagon Bias – doing what others are doing (such as in the GameStop short)</a:t>
            </a:r>
            <a:endParaRPr lang="en-US" altLang="en-US" sz="4000" dirty="0">
              <a:solidFill>
                <a:schemeClr val="bg1"/>
              </a:solidFill>
              <a:cs typeface="Calibri"/>
            </a:endParaRPr>
          </a:p>
          <a:p>
            <a:pPr eaLnBrk="1" hangingPunct="1"/>
            <a:r>
              <a:rPr lang="en-US" altLang="en-US" sz="4000" dirty="0">
                <a:solidFill>
                  <a:schemeClr val="bg1"/>
                </a:solidFill>
              </a:rPr>
              <a:t>Anything! T</a:t>
            </a:r>
            <a:r>
              <a:rPr lang="en-US" altLang="en-US" sz="4000" dirty="0">
                <a:solidFill>
                  <a:schemeClr val="bg1"/>
                </a:solidFill>
                <a:sym typeface="Wingdings" panose="05000000000000000000" pitchFamily="2" charset="2"/>
              </a:rPr>
              <a:t>he stock market responds to all sorts of events; natural disasters, change in leadership, etc. Seemingly unrelated events can cause stocks to soar or crash.  </a:t>
            </a:r>
            <a:endParaRPr lang="en-US" altLang="en-US" sz="4000" dirty="0">
              <a:solidFill>
                <a:schemeClr val="bg1"/>
              </a:solidFill>
            </a:endParaRPr>
          </a:p>
          <a:p>
            <a:pPr marL="0" indent="0">
              <a:buNone/>
            </a:pPr>
            <a:endParaRPr lang="en-US" sz="1800" dirty="0"/>
          </a:p>
        </p:txBody>
      </p:sp>
      <p:sp>
        <p:nvSpPr>
          <p:cNvPr id="9" name="Freeform: Shape 8">
            <a:extLst>
              <a:ext uri="{FF2B5EF4-FFF2-40B4-BE49-F238E27FC236}">
                <a16:creationId xmlns:a16="http://schemas.microsoft.com/office/drawing/2014/main" id="{CF62D2A7-8207-488C-9F46-316BA81A16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9B2A8D7E-E6B9-4554-B11C-17845978E9E9}"/>
              </a:ext>
            </a:extLst>
          </p:cNvPr>
          <p:cNvPicPr>
            <a:picLocks noChangeAspect="1"/>
          </p:cNvPicPr>
          <p:nvPr/>
        </p:nvPicPr>
        <p:blipFill rotWithShape="1">
          <a:blip r:embed="rId2"/>
          <a:srcRect l="33299" r="2662" b="-1"/>
          <a:stretch/>
        </p:blipFill>
        <p:spPr>
          <a:xfrm>
            <a:off x="6750141" y="-2"/>
            <a:ext cx="5441859" cy="5654940"/>
          </a:xfrm>
          <a:custGeom>
            <a:avLst/>
            <a:gdLst/>
            <a:ahLst/>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pic>
        <p:nvPicPr>
          <p:cNvPr id="5" name="Picture 4">
            <a:extLst>
              <a:ext uri="{FF2B5EF4-FFF2-40B4-BE49-F238E27FC236}">
                <a16:creationId xmlns:a16="http://schemas.microsoft.com/office/drawing/2014/main" id="{F5738D7F-E150-3CD5-865A-EDBB9F44938D}"/>
              </a:ext>
            </a:extLst>
          </p:cNvPr>
          <p:cNvPicPr>
            <a:picLocks noChangeAspect="1"/>
          </p:cNvPicPr>
          <p:nvPr/>
        </p:nvPicPr>
        <p:blipFill>
          <a:blip r:embed="rId3"/>
          <a:stretch>
            <a:fillRect/>
          </a:stretch>
        </p:blipFill>
        <p:spPr>
          <a:xfrm>
            <a:off x="10910085" y="6451825"/>
            <a:ext cx="1143369" cy="265841"/>
          </a:xfrm>
          <a:prstGeom prst="rect">
            <a:avLst/>
          </a:prstGeom>
        </p:spPr>
      </p:pic>
    </p:spTree>
    <p:extLst>
      <p:ext uri="{BB962C8B-B14F-4D97-AF65-F5344CB8AC3E}">
        <p14:creationId xmlns:p14="http://schemas.microsoft.com/office/powerpoint/2010/main" val="2375442295"/>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714BA2AE7EFD34A9C0B6410CB86F0AF" ma:contentTypeVersion="18" ma:contentTypeDescription="Create a new document." ma:contentTypeScope="" ma:versionID="13f89c89facd75f8395265018d4358f4">
  <xsd:schema xmlns:xsd="http://www.w3.org/2001/XMLSchema" xmlns:xs="http://www.w3.org/2001/XMLSchema" xmlns:p="http://schemas.microsoft.com/office/2006/metadata/properties" xmlns:ns2="dc809939-901c-4e44-b75a-4ed6930e9425" xmlns:ns3="54ea286b-6133-493e-862c-ac240d2b25ff" targetNamespace="http://schemas.microsoft.com/office/2006/metadata/properties" ma:root="true" ma:fieldsID="581aacb04528b0042f3949ee2685f352" ns2:_="" ns3:_="">
    <xsd:import namespace="dc809939-901c-4e44-b75a-4ed6930e9425"/>
    <xsd:import namespace="54ea286b-6133-493e-862c-ac240d2b25f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AutoKeyPoints" minOccurs="0"/>
                <xsd:element ref="ns2:MediaServiceKeyPoint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ServiceObjectDetectorVersions" minOccurs="0"/>
                <xsd:element ref="ns2:MediaServiceSearchProperties" minOccurs="0"/>
                <xsd:element ref="ns2:lcf76f155ced4ddcb4097134ff3c332f" minOccurs="0"/>
                <xsd:element ref="ns3:TaxCatchAll"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809939-901c-4e44-b75a-4ed6930e94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13756ff-49a0-4149-ba65-c287ad8cbf17" ma:termSetId="09814cd3-568e-fe90-9814-8d621ff8fb84" ma:anchorId="fba54fb3-c3e1-fe81-a776-ca4b69148c4d" ma:open="true" ma:isKeyword="false">
      <xsd:complexType>
        <xsd:sequence>
          <xsd:element ref="pc:Terms" minOccurs="0" maxOccurs="1"/>
        </xsd:sequence>
      </xsd:complexType>
    </xsd:element>
    <xsd:element name="MediaLengthInSeconds" ma:index="2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4ea286b-6133-493e-862c-ac240d2b25f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88aa5a7e-b3da-4d81-9ba2-0a76b6fdb26d}" ma:internalName="TaxCatchAll" ma:showField="CatchAllData" ma:web="54ea286b-6133-493e-862c-ac240d2b25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c809939-901c-4e44-b75a-4ed6930e9425">
      <Terms xmlns="http://schemas.microsoft.com/office/infopath/2007/PartnerControls"/>
    </lcf76f155ced4ddcb4097134ff3c332f>
    <TaxCatchAll xmlns="54ea286b-6133-493e-862c-ac240d2b25ff" xsi:nil="true"/>
  </documentManagement>
</p:properties>
</file>

<file path=customXml/itemProps1.xml><?xml version="1.0" encoding="utf-8"?>
<ds:datastoreItem xmlns:ds="http://schemas.openxmlformats.org/officeDocument/2006/customXml" ds:itemID="{37C72984-CF58-4905-9D69-629A372008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809939-901c-4e44-b75a-4ed6930e9425"/>
    <ds:schemaRef ds:uri="54ea286b-6133-493e-862c-ac240d2b25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3255C0B-0C30-4ED8-86E8-0473A66E034D}">
  <ds:schemaRefs>
    <ds:schemaRef ds:uri="http://schemas.microsoft.com/sharepoint/v3/contenttype/forms"/>
  </ds:schemaRefs>
</ds:datastoreItem>
</file>

<file path=customXml/itemProps3.xml><?xml version="1.0" encoding="utf-8"?>
<ds:datastoreItem xmlns:ds="http://schemas.openxmlformats.org/officeDocument/2006/customXml" ds:itemID="{FDE4B32D-FD55-40E4-A08B-8E62FF39460E}">
  <ds:schemaRefs>
    <ds:schemaRef ds:uri="http://schemas.microsoft.com/office/2006/metadata/properties"/>
    <ds:schemaRef ds:uri="http://purl.org/dc/elements/1.1/"/>
    <ds:schemaRef ds:uri="http://schemas.openxmlformats.org/package/2006/metadata/core-properties"/>
    <ds:schemaRef ds:uri="http://schemas.microsoft.com/office/infopath/2007/PartnerControls"/>
    <ds:schemaRef ds:uri="http://schemas.microsoft.com/office/2006/documentManagement/types"/>
    <ds:schemaRef ds:uri="dc809939-901c-4e44-b75a-4ed6930e9425"/>
    <ds:schemaRef ds:uri="http://purl.org/dc/dcmitype/"/>
    <ds:schemaRef ds:uri="54ea286b-6133-493e-862c-ac240d2b25ff"/>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16768</TotalTime>
  <Words>787</Words>
  <Application>Microsoft Office PowerPoint</Application>
  <PresentationFormat>Widescreen</PresentationFormat>
  <Paragraphs>71</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 The Stock Market</vt:lpstr>
      <vt:lpstr>What is a Stock? </vt:lpstr>
      <vt:lpstr>Watch this video for an example of how stocks work. </vt:lpstr>
      <vt:lpstr>You might recognize some of these stocks…</vt:lpstr>
      <vt:lpstr>Each stock is recognized with a “ticker” symbol </vt:lpstr>
      <vt:lpstr>Initial Public Offering (IPO)</vt:lpstr>
      <vt:lpstr>Making &amp;  Losing Money</vt:lpstr>
      <vt:lpstr>How do you make money in the market? </vt:lpstr>
      <vt:lpstr>What causes stock prices to change? </vt:lpstr>
      <vt:lpstr>Reading a Stock Table</vt:lpstr>
      <vt:lpstr>Bulls and Bears</vt:lpstr>
      <vt:lpstr>Bulls and Bears</vt:lpstr>
      <vt:lpstr>Ownership of a Company</vt:lpstr>
      <vt:lpstr>Where are Stocks Traded?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Julia Anderson</cp:lastModifiedBy>
  <cp:revision>37</cp:revision>
  <dcterms:created xsi:type="dcterms:W3CDTF">2021-04-21T01:42:36Z</dcterms:created>
  <dcterms:modified xsi:type="dcterms:W3CDTF">2025-02-14T18:47:07Z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0x0101007714BA2AE7EFD34A9C0B6410CB86F0AF</vt:lpwstr>
  </property>
  <property fmtid="{D5CDD505-2E9C-101B-9397-08002B2CF9AE}" pid="3" name="MediaServiceImageTags">
    <vt:lpwstr/>
  </property>
</Properties>
</file>