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6" r:id="rId4"/>
  </p:sldMasterIdLst>
  <p:notesMasterIdLst>
    <p:notesMasterId r:id="rId26"/>
  </p:notesMasterIdLst>
  <p:sldIdLst>
    <p:sldId id="256" r:id="rId5"/>
    <p:sldId id="257" r:id="rId6"/>
    <p:sldId id="258" r:id="rId7"/>
    <p:sldId id="259" r:id="rId8"/>
    <p:sldId id="260" r:id="rId9"/>
    <p:sldId id="261" r:id="rId10"/>
    <p:sldId id="268" r:id="rId11"/>
    <p:sldId id="266" r:id="rId12"/>
    <p:sldId id="264" r:id="rId13"/>
    <p:sldId id="265" r:id="rId14"/>
    <p:sldId id="263" r:id="rId15"/>
    <p:sldId id="262" r:id="rId16"/>
    <p:sldId id="267" r:id="rId17"/>
    <p:sldId id="269" r:id="rId18"/>
    <p:sldId id="270" r:id="rId19"/>
    <p:sldId id="272" r:id="rId20"/>
    <p:sldId id="271" r:id="rId21"/>
    <p:sldId id="273" r:id="rId22"/>
    <p:sldId id="274" r:id="rId23"/>
    <p:sldId id="275" r:id="rId24"/>
    <p:sldId id="276"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1420301-AE0A-4CA6-B26D-F7797E5025F7}" v="5" dt="2022-09-02T19:52:49.157"/>
    <p1510:client id="{59786AEC-6B9B-4DD9-871B-7B2437A26B15}" v="28" dt="2022-09-02T18:05:06.598"/>
    <p1510:client id="{63EC34CF-2BE3-4762-8D0D-0B2201DD4BEE}" v="6" dt="2022-01-03T16:39:11.254"/>
    <p1510:client id="{B8144D89-F7E3-4DD8-AD99-73F7420EC724}" v="102" dt="2022-01-03T18:36:13.56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ristin Mullady" userId="S::kristinm@pnwfcu.org::9ee3eb7d-2b27-48a9-886d-d3a15ae2f35a" providerId="AD" clId="Web-{59786AEC-6B9B-4DD9-871B-7B2437A26B15}"/>
    <pc:docChg chg="modSld">
      <pc:chgData name="Kristin Mullady" userId="S::kristinm@pnwfcu.org::9ee3eb7d-2b27-48a9-886d-d3a15ae2f35a" providerId="AD" clId="Web-{59786AEC-6B9B-4DD9-871B-7B2437A26B15}" dt="2022-09-02T18:05:06.598" v="22" actId="1076"/>
      <pc:docMkLst>
        <pc:docMk/>
      </pc:docMkLst>
      <pc:sldChg chg="modSp">
        <pc:chgData name="Kristin Mullady" userId="S::kristinm@pnwfcu.org::9ee3eb7d-2b27-48a9-886d-d3a15ae2f35a" providerId="AD" clId="Web-{59786AEC-6B9B-4DD9-871B-7B2437A26B15}" dt="2022-09-02T17:56:30.868" v="3" actId="20577"/>
        <pc:sldMkLst>
          <pc:docMk/>
          <pc:sldMk cId="1239310993" sldId="258"/>
        </pc:sldMkLst>
        <pc:spChg chg="mod">
          <ac:chgData name="Kristin Mullady" userId="S::kristinm@pnwfcu.org::9ee3eb7d-2b27-48a9-886d-d3a15ae2f35a" providerId="AD" clId="Web-{59786AEC-6B9B-4DD9-871B-7B2437A26B15}" dt="2022-09-02T17:56:30.868" v="3" actId="20577"/>
          <ac:spMkLst>
            <pc:docMk/>
            <pc:sldMk cId="1239310993" sldId="258"/>
            <ac:spMk id="3" creationId="{305E080C-38E2-44B8-AE44-298222272D1C}"/>
          </ac:spMkLst>
        </pc:spChg>
      </pc:sldChg>
      <pc:sldChg chg="modSp">
        <pc:chgData name="Kristin Mullady" userId="S::kristinm@pnwfcu.org::9ee3eb7d-2b27-48a9-886d-d3a15ae2f35a" providerId="AD" clId="Web-{59786AEC-6B9B-4DD9-871B-7B2437A26B15}" dt="2022-09-02T17:58:10.479" v="9" actId="20577"/>
        <pc:sldMkLst>
          <pc:docMk/>
          <pc:sldMk cId="1570354098" sldId="261"/>
        </pc:sldMkLst>
        <pc:spChg chg="mod">
          <ac:chgData name="Kristin Mullady" userId="S::kristinm@pnwfcu.org::9ee3eb7d-2b27-48a9-886d-d3a15ae2f35a" providerId="AD" clId="Web-{59786AEC-6B9B-4DD9-871B-7B2437A26B15}" dt="2022-09-02T17:58:10.479" v="9" actId="20577"/>
          <ac:spMkLst>
            <pc:docMk/>
            <pc:sldMk cId="1570354098" sldId="261"/>
            <ac:spMk id="6" creationId="{A168BB6E-6D12-4B88-9ACC-7A0EAD9ED136}"/>
          </ac:spMkLst>
        </pc:spChg>
      </pc:sldChg>
      <pc:sldChg chg="modSp">
        <pc:chgData name="Kristin Mullady" userId="S::kristinm@pnwfcu.org::9ee3eb7d-2b27-48a9-886d-d3a15ae2f35a" providerId="AD" clId="Web-{59786AEC-6B9B-4DD9-871B-7B2437A26B15}" dt="2022-09-02T17:59:48.169" v="21" actId="20577"/>
        <pc:sldMkLst>
          <pc:docMk/>
          <pc:sldMk cId="545656485" sldId="266"/>
        </pc:sldMkLst>
        <pc:spChg chg="mod">
          <ac:chgData name="Kristin Mullady" userId="S::kristinm@pnwfcu.org::9ee3eb7d-2b27-48a9-886d-d3a15ae2f35a" providerId="AD" clId="Web-{59786AEC-6B9B-4DD9-871B-7B2437A26B15}" dt="2022-09-02T17:59:48.169" v="21" actId="20577"/>
          <ac:spMkLst>
            <pc:docMk/>
            <pc:sldMk cId="545656485" sldId="266"/>
            <ac:spMk id="3" creationId="{70CD2F14-D6F8-4699-86C7-DEBE75199D04}"/>
          </ac:spMkLst>
        </pc:spChg>
      </pc:sldChg>
      <pc:sldChg chg="modSp">
        <pc:chgData name="Kristin Mullady" userId="S::kristinm@pnwfcu.org::9ee3eb7d-2b27-48a9-886d-d3a15ae2f35a" providerId="AD" clId="Web-{59786AEC-6B9B-4DD9-871B-7B2437A26B15}" dt="2022-09-02T18:05:06.598" v="22" actId="1076"/>
        <pc:sldMkLst>
          <pc:docMk/>
          <pc:sldMk cId="1905915689" sldId="270"/>
        </pc:sldMkLst>
        <pc:picChg chg="mod">
          <ac:chgData name="Kristin Mullady" userId="S::kristinm@pnwfcu.org::9ee3eb7d-2b27-48a9-886d-d3a15ae2f35a" providerId="AD" clId="Web-{59786AEC-6B9B-4DD9-871B-7B2437A26B15}" dt="2022-09-02T18:05:06.598" v="22" actId="1076"/>
          <ac:picMkLst>
            <pc:docMk/>
            <pc:sldMk cId="1905915689" sldId="270"/>
            <ac:picMk id="4" creationId="{82DC1452-70BA-43F8-92A7-A62EB8284644}"/>
          </ac:picMkLst>
        </pc:picChg>
      </pc:sldChg>
    </pc:docChg>
  </pc:docChgLst>
  <pc:docChgLst>
    <pc:chgData name="Kristin Mullady" userId="S::kristinm@pnwfcu.org::9ee3eb7d-2b27-48a9-886d-d3a15ae2f35a" providerId="AD" clId="Web-{262213C9-64AB-40E3-8622-FB6D8EC2BF60}"/>
    <pc:docChg chg="modSld addMainMaster delMainMaster">
      <pc:chgData name="Kristin Mullady" userId="S::kristinm@pnwfcu.org::9ee3eb7d-2b27-48a9-886d-d3a15ae2f35a" providerId="AD" clId="Web-{262213C9-64AB-40E3-8622-FB6D8EC2BF60}" dt="2021-10-06T14:47:17.316" v="27" actId="20577"/>
      <pc:docMkLst>
        <pc:docMk/>
      </pc:docMkLst>
      <pc:sldChg chg="addSp modSp mod setBg modClrScheme chgLayout">
        <pc:chgData name="Kristin Mullady" userId="S::kristinm@pnwfcu.org::9ee3eb7d-2b27-48a9-886d-d3a15ae2f35a" providerId="AD" clId="Web-{262213C9-64AB-40E3-8622-FB6D8EC2BF60}" dt="2021-10-06T14:47:17.316" v="27" actId="20577"/>
        <pc:sldMkLst>
          <pc:docMk/>
          <pc:sldMk cId="109857222" sldId="256"/>
        </pc:sldMkLst>
        <pc:spChg chg="mod">
          <ac:chgData name="Kristin Mullady" userId="S::kristinm@pnwfcu.org::9ee3eb7d-2b27-48a9-886d-d3a15ae2f35a" providerId="AD" clId="Web-{262213C9-64AB-40E3-8622-FB6D8EC2BF60}" dt="2021-10-06T14:45:54.753" v="5"/>
          <ac:spMkLst>
            <pc:docMk/>
            <pc:sldMk cId="109857222" sldId="256"/>
            <ac:spMk id="2" creationId="{00000000-0000-0000-0000-000000000000}"/>
          </ac:spMkLst>
        </pc:spChg>
        <pc:spChg chg="mod">
          <ac:chgData name="Kristin Mullady" userId="S::kristinm@pnwfcu.org::9ee3eb7d-2b27-48a9-886d-d3a15ae2f35a" providerId="AD" clId="Web-{262213C9-64AB-40E3-8622-FB6D8EC2BF60}" dt="2021-10-06T14:47:17.316" v="27" actId="20577"/>
          <ac:spMkLst>
            <pc:docMk/>
            <pc:sldMk cId="109857222" sldId="256"/>
            <ac:spMk id="3" creationId="{00000000-0000-0000-0000-000000000000}"/>
          </ac:spMkLst>
        </pc:spChg>
        <pc:spChg chg="add">
          <ac:chgData name="Kristin Mullady" userId="S::kristinm@pnwfcu.org::9ee3eb7d-2b27-48a9-886d-d3a15ae2f35a" providerId="AD" clId="Web-{262213C9-64AB-40E3-8622-FB6D8EC2BF60}" dt="2021-10-06T14:45:54.753" v="5"/>
          <ac:spMkLst>
            <pc:docMk/>
            <pc:sldMk cId="109857222" sldId="256"/>
            <ac:spMk id="8" creationId="{B902EF0F-46E4-4A03-9F60-1050C6DCE2B5}"/>
          </ac:spMkLst>
        </pc:spChg>
        <pc:spChg chg="add">
          <ac:chgData name="Kristin Mullady" userId="S::kristinm@pnwfcu.org::9ee3eb7d-2b27-48a9-886d-d3a15ae2f35a" providerId="AD" clId="Web-{262213C9-64AB-40E3-8622-FB6D8EC2BF60}" dt="2021-10-06T14:45:54.753" v="5"/>
          <ac:spMkLst>
            <pc:docMk/>
            <pc:sldMk cId="109857222" sldId="256"/>
            <ac:spMk id="10" creationId="{582045D0-5727-4EB9-858E-6A3506E74B58}"/>
          </ac:spMkLst>
        </pc:spChg>
      </pc:sldChg>
      <pc:sldMasterChg chg="del delSldLayout">
        <pc:chgData name="Kristin Mullady" userId="S::kristinm@pnwfcu.org::9ee3eb7d-2b27-48a9-886d-d3a15ae2f35a" providerId="AD" clId="Web-{262213C9-64AB-40E3-8622-FB6D8EC2BF60}" dt="2021-10-06T14:45:54.753" v="5"/>
        <pc:sldMasterMkLst>
          <pc:docMk/>
          <pc:sldMasterMk cId="2460954070" sldId="2147483660"/>
        </pc:sldMasterMkLst>
        <pc:sldLayoutChg chg="del">
          <pc:chgData name="Kristin Mullady" userId="S::kristinm@pnwfcu.org::9ee3eb7d-2b27-48a9-886d-d3a15ae2f35a" providerId="AD" clId="Web-{262213C9-64AB-40E3-8622-FB6D8EC2BF60}" dt="2021-10-06T14:45:54.753" v="5"/>
          <pc:sldLayoutMkLst>
            <pc:docMk/>
            <pc:sldMasterMk cId="2460954070" sldId="2147483660"/>
            <pc:sldLayoutMk cId="2385387890" sldId="2147483661"/>
          </pc:sldLayoutMkLst>
        </pc:sldLayoutChg>
        <pc:sldLayoutChg chg="del">
          <pc:chgData name="Kristin Mullady" userId="S::kristinm@pnwfcu.org::9ee3eb7d-2b27-48a9-886d-d3a15ae2f35a" providerId="AD" clId="Web-{262213C9-64AB-40E3-8622-FB6D8EC2BF60}" dt="2021-10-06T14:45:54.753" v="5"/>
          <pc:sldLayoutMkLst>
            <pc:docMk/>
            <pc:sldMasterMk cId="2460954070" sldId="2147483660"/>
            <pc:sldLayoutMk cId="949138452" sldId="2147483662"/>
          </pc:sldLayoutMkLst>
        </pc:sldLayoutChg>
        <pc:sldLayoutChg chg="del">
          <pc:chgData name="Kristin Mullady" userId="S::kristinm@pnwfcu.org::9ee3eb7d-2b27-48a9-886d-d3a15ae2f35a" providerId="AD" clId="Web-{262213C9-64AB-40E3-8622-FB6D8EC2BF60}" dt="2021-10-06T14:45:54.753" v="5"/>
          <pc:sldLayoutMkLst>
            <pc:docMk/>
            <pc:sldMasterMk cId="2460954070" sldId="2147483660"/>
            <pc:sldLayoutMk cId="2591524520" sldId="2147483663"/>
          </pc:sldLayoutMkLst>
        </pc:sldLayoutChg>
        <pc:sldLayoutChg chg="del">
          <pc:chgData name="Kristin Mullady" userId="S::kristinm@pnwfcu.org::9ee3eb7d-2b27-48a9-886d-d3a15ae2f35a" providerId="AD" clId="Web-{262213C9-64AB-40E3-8622-FB6D8EC2BF60}" dt="2021-10-06T14:45:54.753" v="5"/>
          <pc:sldLayoutMkLst>
            <pc:docMk/>
            <pc:sldMasterMk cId="2460954070" sldId="2147483660"/>
            <pc:sldLayoutMk cId="1203092039" sldId="2147483664"/>
          </pc:sldLayoutMkLst>
        </pc:sldLayoutChg>
        <pc:sldLayoutChg chg="del">
          <pc:chgData name="Kristin Mullady" userId="S::kristinm@pnwfcu.org::9ee3eb7d-2b27-48a9-886d-d3a15ae2f35a" providerId="AD" clId="Web-{262213C9-64AB-40E3-8622-FB6D8EC2BF60}" dt="2021-10-06T14:45:54.753" v="5"/>
          <pc:sldLayoutMkLst>
            <pc:docMk/>
            <pc:sldMasterMk cId="2460954070" sldId="2147483660"/>
            <pc:sldLayoutMk cId="3733172339" sldId="2147483665"/>
          </pc:sldLayoutMkLst>
        </pc:sldLayoutChg>
        <pc:sldLayoutChg chg="del">
          <pc:chgData name="Kristin Mullady" userId="S::kristinm@pnwfcu.org::9ee3eb7d-2b27-48a9-886d-d3a15ae2f35a" providerId="AD" clId="Web-{262213C9-64AB-40E3-8622-FB6D8EC2BF60}" dt="2021-10-06T14:45:54.753" v="5"/>
          <pc:sldLayoutMkLst>
            <pc:docMk/>
            <pc:sldMasterMk cId="2460954070" sldId="2147483660"/>
            <pc:sldLayoutMk cId="3210312558" sldId="2147483666"/>
          </pc:sldLayoutMkLst>
        </pc:sldLayoutChg>
        <pc:sldLayoutChg chg="del">
          <pc:chgData name="Kristin Mullady" userId="S::kristinm@pnwfcu.org::9ee3eb7d-2b27-48a9-886d-d3a15ae2f35a" providerId="AD" clId="Web-{262213C9-64AB-40E3-8622-FB6D8EC2BF60}" dt="2021-10-06T14:45:54.753" v="5"/>
          <pc:sldLayoutMkLst>
            <pc:docMk/>
            <pc:sldMasterMk cId="2460954070" sldId="2147483660"/>
            <pc:sldLayoutMk cId="3146388984" sldId="2147483667"/>
          </pc:sldLayoutMkLst>
        </pc:sldLayoutChg>
        <pc:sldLayoutChg chg="del">
          <pc:chgData name="Kristin Mullady" userId="S::kristinm@pnwfcu.org::9ee3eb7d-2b27-48a9-886d-d3a15ae2f35a" providerId="AD" clId="Web-{262213C9-64AB-40E3-8622-FB6D8EC2BF60}" dt="2021-10-06T14:45:54.753" v="5"/>
          <pc:sldLayoutMkLst>
            <pc:docMk/>
            <pc:sldMasterMk cId="2460954070" sldId="2147483660"/>
            <pc:sldLayoutMk cId="3171841454" sldId="2147483668"/>
          </pc:sldLayoutMkLst>
        </pc:sldLayoutChg>
        <pc:sldLayoutChg chg="del">
          <pc:chgData name="Kristin Mullady" userId="S::kristinm@pnwfcu.org::9ee3eb7d-2b27-48a9-886d-d3a15ae2f35a" providerId="AD" clId="Web-{262213C9-64AB-40E3-8622-FB6D8EC2BF60}" dt="2021-10-06T14:45:54.753" v="5"/>
          <pc:sldLayoutMkLst>
            <pc:docMk/>
            <pc:sldMasterMk cId="2460954070" sldId="2147483660"/>
            <pc:sldLayoutMk cId="1718958274" sldId="2147483669"/>
          </pc:sldLayoutMkLst>
        </pc:sldLayoutChg>
        <pc:sldLayoutChg chg="del">
          <pc:chgData name="Kristin Mullady" userId="S::kristinm@pnwfcu.org::9ee3eb7d-2b27-48a9-886d-d3a15ae2f35a" providerId="AD" clId="Web-{262213C9-64AB-40E3-8622-FB6D8EC2BF60}" dt="2021-10-06T14:45:54.753" v="5"/>
          <pc:sldLayoutMkLst>
            <pc:docMk/>
            <pc:sldMasterMk cId="2460954070" sldId="2147483660"/>
            <pc:sldLayoutMk cId="2202905451" sldId="2147483670"/>
          </pc:sldLayoutMkLst>
        </pc:sldLayoutChg>
        <pc:sldLayoutChg chg="del">
          <pc:chgData name="Kristin Mullady" userId="S::kristinm@pnwfcu.org::9ee3eb7d-2b27-48a9-886d-d3a15ae2f35a" providerId="AD" clId="Web-{262213C9-64AB-40E3-8622-FB6D8EC2BF60}" dt="2021-10-06T14:45:54.753" v="5"/>
          <pc:sldLayoutMkLst>
            <pc:docMk/>
            <pc:sldMasterMk cId="2460954070" sldId="2147483660"/>
            <pc:sldLayoutMk cId="3479445657" sldId="2147483671"/>
          </pc:sldLayoutMkLst>
        </pc:sldLayoutChg>
      </pc:sldMasterChg>
      <pc:sldMasterChg chg="add addSldLayout">
        <pc:chgData name="Kristin Mullady" userId="S::kristinm@pnwfcu.org::9ee3eb7d-2b27-48a9-886d-d3a15ae2f35a" providerId="AD" clId="Web-{262213C9-64AB-40E3-8622-FB6D8EC2BF60}" dt="2021-10-06T14:45:54.753" v="5"/>
        <pc:sldMasterMkLst>
          <pc:docMk/>
          <pc:sldMasterMk cId="3947895825" sldId="2147483711"/>
        </pc:sldMasterMkLst>
        <pc:sldLayoutChg chg="add">
          <pc:chgData name="Kristin Mullady" userId="S::kristinm@pnwfcu.org::9ee3eb7d-2b27-48a9-886d-d3a15ae2f35a" providerId="AD" clId="Web-{262213C9-64AB-40E3-8622-FB6D8EC2BF60}" dt="2021-10-06T14:45:54.753" v="5"/>
          <pc:sldLayoutMkLst>
            <pc:docMk/>
            <pc:sldMasterMk cId="3947895825" sldId="2147483711"/>
            <pc:sldLayoutMk cId="3668547513" sldId="2147483700"/>
          </pc:sldLayoutMkLst>
        </pc:sldLayoutChg>
        <pc:sldLayoutChg chg="add">
          <pc:chgData name="Kristin Mullady" userId="S::kristinm@pnwfcu.org::9ee3eb7d-2b27-48a9-886d-d3a15ae2f35a" providerId="AD" clId="Web-{262213C9-64AB-40E3-8622-FB6D8EC2BF60}" dt="2021-10-06T14:45:54.753" v="5"/>
          <pc:sldLayoutMkLst>
            <pc:docMk/>
            <pc:sldMasterMk cId="3947895825" sldId="2147483711"/>
            <pc:sldLayoutMk cId="3781473791" sldId="2147483701"/>
          </pc:sldLayoutMkLst>
        </pc:sldLayoutChg>
        <pc:sldLayoutChg chg="add">
          <pc:chgData name="Kristin Mullady" userId="S::kristinm@pnwfcu.org::9ee3eb7d-2b27-48a9-886d-d3a15ae2f35a" providerId="AD" clId="Web-{262213C9-64AB-40E3-8622-FB6D8EC2BF60}" dt="2021-10-06T14:45:54.753" v="5"/>
          <pc:sldLayoutMkLst>
            <pc:docMk/>
            <pc:sldMasterMk cId="3947895825" sldId="2147483711"/>
            <pc:sldLayoutMk cId="1800072478" sldId="2147483702"/>
          </pc:sldLayoutMkLst>
        </pc:sldLayoutChg>
        <pc:sldLayoutChg chg="add">
          <pc:chgData name="Kristin Mullady" userId="S::kristinm@pnwfcu.org::9ee3eb7d-2b27-48a9-886d-d3a15ae2f35a" providerId="AD" clId="Web-{262213C9-64AB-40E3-8622-FB6D8EC2BF60}" dt="2021-10-06T14:45:54.753" v="5"/>
          <pc:sldLayoutMkLst>
            <pc:docMk/>
            <pc:sldMasterMk cId="3947895825" sldId="2147483711"/>
            <pc:sldLayoutMk cId="3423936044" sldId="2147483703"/>
          </pc:sldLayoutMkLst>
        </pc:sldLayoutChg>
        <pc:sldLayoutChg chg="add">
          <pc:chgData name="Kristin Mullady" userId="S::kristinm@pnwfcu.org::9ee3eb7d-2b27-48a9-886d-d3a15ae2f35a" providerId="AD" clId="Web-{262213C9-64AB-40E3-8622-FB6D8EC2BF60}" dt="2021-10-06T14:45:54.753" v="5"/>
          <pc:sldLayoutMkLst>
            <pc:docMk/>
            <pc:sldMasterMk cId="3947895825" sldId="2147483711"/>
            <pc:sldLayoutMk cId="3366196582" sldId="2147483704"/>
          </pc:sldLayoutMkLst>
        </pc:sldLayoutChg>
        <pc:sldLayoutChg chg="add">
          <pc:chgData name="Kristin Mullady" userId="S::kristinm@pnwfcu.org::9ee3eb7d-2b27-48a9-886d-d3a15ae2f35a" providerId="AD" clId="Web-{262213C9-64AB-40E3-8622-FB6D8EC2BF60}" dt="2021-10-06T14:45:54.753" v="5"/>
          <pc:sldLayoutMkLst>
            <pc:docMk/>
            <pc:sldMasterMk cId="3947895825" sldId="2147483711"/>
            <pc:sldLayoutMk cId="372523168" sldId="2147483705"/>
          </pc:sldLayoutMkLst>
        </pc:sldLayoutChg>
        <pc:sldLayoutChg chg="add">
          <pc:chgData name="Kristin Mullady" userId="S::kristinm@pnwfcu.org::9ee3eb7d-2b27-48a9-886d-d3a15ae2f35a" providerId="AD" clId="Web-{262213C9-64AB-40E3-8622-FB6D8EC2BF60}" dt="2021-10-06T14:45:54.753" v="5"/>
          <pc:sldLayoutMkLst>
            <pc:docMk/>
            <pc:sldMasterMk cId="3947895825" sldId="2147483711"/>
            <pc:sldLayoutMk cId="2579216027" sldId="2147483706"/>
          </pc:sldLayoutMkLst>
        </pc:sldLayoutChg>
        <pc:sldLayoutChg chg="add">
          <pc:chgData name="Kristin Mullady" userId="S::kristinm@pnwfcu.org::9ee3eb7d-2b27-48a9-886d-d3a15ae2f35a" providerId="AD" clId="Web-{262213C9-64AB-40E3-8622-FB6D8EC2BF60}" dt="2021-10-06T14:45:54.753" v="5"/>
          <pc:sldLayoutMkLst>
            <pc:docMk/>
            <pc:sldMasterMk cId="3947895825" sldId="2147483711"/>
            <pc:sldLayoutMk cId="3712415023" sldId="2147483707"/>
          </pc:sldLayoutMkLst>
        </pc:sldLayoutChg>
        <pc:sldLayoutChg chg="add">
          <pc:chgData name="Kristin Mullady" userId="S::kristinm@pnwfcu.org::9ee3eb7d-2b27-48a9-886d-d3a15ae2f35a" providerId="AD" clId="Web-{262213C9-64AB-40E3-8622-FB6D8EC2BF60}" dt="2021-10-06T14:45:54.753" v="5"/>
          <pc:sldLayoutMkLst>
            <pc:docMk/>
            <pc:sldMasterMk cId="3947895825" sldId="2147483711"/>
            <pc:sldLayoutMk cId="3989290163" sldId="2147483708"/>
          </pc:sldLayoutMkLst>
        </pc:sldLayoutChg>
        <pc:sldLayoutChg chg="add">
          <pc:chgData name="Kristin Mullady" userId="S::kristinm@pnwfcu.org::9ee3eb7d-2b27-48a9-886d-d3a15ae2f35a" providerId="AD" clId="Web-{262213C9-64AB-40E3-8622-FB6D8EC2BF60}" dt="2021-10-06T14:45:54.753" v="5"/>
          <pc:sldLayoutMkLst>
            <pc:docMk/>
            <pc:sldMasterMk cId="3947895825" sldId="2147483711"/>
            <pc:sldLayoutMk cId="3541493872" sldId="2147483709"/>
          </pc:sldLayoutMkLst>
        </pc:sldLayoutChg>
        <pc:sldLayoutChg chg="add">
          <pc:chgData name="Kristin Mullady" userId="S::kristinm@pnwfcu.org::9ee3eb7d-2b27-48a9-886d-d3a15ae2f35a" providerId="AD" clId="Web-{262213C9-64AB-40E3-8622-FB6D8EC2BF60}" dt="2021-10-06T14:45:54.753" v="5"/>
          <pc:sldLayoutMkLst>
            <pc:docMk/>
            <pc:sldMasterMk cId="3947895825" sldId="2147483711"/>
            <pc:sldLayoutMk cId="2062689216" sldId="2147483710"/>
          </pc:sldLayoutMkLst>
        </pc:sldLayoutChg>
      </pc:sldMasterChg>
    </pc:docChg>
  </pc:docChgLst>
  <pc:docChgLst>
    <pc:chgData name="Kristin Mullady" userId="9ee3eb7d-2b27-48a9-886d-d3a15ae2f35a" providerId="ADAL" clId="{B8144D89-F7E3-4DD8-AD99-73F7420EC724}"/>
    <pc:docChg chg="undo custSel addSld delSld modSld sldOrd addMainMaster delMainMaster">
      <pc:chgData name="Kristin Mullady" userId="9ee3eb7d-2b27-48a9-886d-d3a15ae2f35a" providerId="ADAL" clId="{B8144D89-F7E3-4DD8-AD99-73F7420EC724}" dt="2022-01-03T18:38:35.582" v="2981" actId="1076"/>
      <pc:docMkLst>
        <pc:docMk/>
      </pc:docMkLst>
      <pc:sldChg chg="addSp delSp modSp mod modClrScheme addAnim chgLayout">
        <pc:chgData name="Kristin Mullady" userId="9ee3eb7d-2b27-48a9-886d-d3a15ae2f35a" providerId="ADAL" clId="{B8144D89-F7E3-4DD8-AD99-73F7420EC724}" dt="2021-10-06T14:55:08.219" v="5" actId="26606"/>
        <pc:sldMkLst>
          <pc:docMk/>
          <pc:sldMk cId="109857222" sldId="256"/>
        </pc:sldMkLst>
        <pc:spChg chg="mod">
          <ac:chgData name="Kristin Mullady" userId="9ee3eb7d-2b27-48a9-886d-d3a15ae2f35a" providerId="ADAL" clId="{B8144D89-F7E3-4DD8-AD99-73F7420EC724}" dt="2021-10-06T14:55:08.219" v="5" actId="26606"/>
          <ac:spMkLst>
            <pc:docMk/>
            <pc:sldMk cId="109857222" sldId="256"/>
            <ac:spMk id="2" creationId="{00000000-0000-0000-0000-000000000000}"/>
          </ac:spMkLst>
        </pc:spChg>
        <pc:spChg chg="mod">
          <ac:chgData name="Kristin Mullady" userId="9ee3eb7d-2b27-48a9-886d-d3a15ae2f35a" providerId="ADAL" clId="{B8144D89-F7E3-4DD8-AD99-73F7420EC724}" dt="2021-10-06T14:55:08.219" v="5" actId="26606"/>
          <ac:spMkLst>
            <pc:docMk/>
            <pc:sldMk cId="109857222" sldId="256"/>
            <ac:spMk id="3" creationId="{00000000-0000-0000-0000-000000000000}"/>
          </ac:spMkLst>
        </pc:spChg>
        <pc:spChg chg="del">
          <ac:chgData name="Kristin Mullady" userId="9ee3eb7d-2b27-48a9-886d-d3a15ae2f35a" providerId="ADAL" clId="{B8144D89-F7E3-4DD8-AD99-73F7420EC724}" dt="2021-10-06T14:54:35.324" v="2" actId="26606"/>
          <ac:spMkLst>
            <pc:docMk/>
            <pc:sldMk cId="109857222" sldId="256"/>
            <ac:spMk id="8" creationId="{B902EF0F-46E4-4A03-9F60-1050C6DCE2B5}"/>
          </ac:spMkLst>
        </pc:spChg>
        <pc:spChg chg="del">
          <ac:chgData name="Kristin Mullady" userId="9ee3eb7d-2b27-48a9-886d-d3a15ae2f35a" providerId="ADAL" clId="{B8144D89-F7E3-4DD8-AD99-73F7420EC724}" dt="2021-10-06T14:54:35.324" v="2" actId="26606"/>
          <ac:spMkLst>
            <pc:docMk/>
            <pc:sldMk cId="109857222" sldId="256"/>
            <ac:spMk id="10" creationId="{582045D0-5727-4EB9-858E-6A3506E74B58}"/>
          </ac:spMkLst>
        </pc:spChg>
        <pc:spChg chg="add del">
          <ac:chgData name="Kristin Mullady" userId="9ee3eb7d-2b27-48a9-886d-d3a15ae2f35a" providerId="ADAL" clId="{B8144D89-F7E3-4DD8-AD99-73F7420EC724}" dt="2021-10-06T14:55:08.219" v="5" actId="26606"/>
          <ac:spMkLst>
            <pc:docMk/>
            <pc:sldMk cId="109857222" sldId="256"/>
            <ac:spMk id="15" creationId="{4AA13AD3-0A4F-475A-BEBB-DEEFF5C096C3}"/>
          </ac:spMkLst>
        </pc:spChg>
        <pc:spChg chg="add del">
          <ac:chgData name="Kristin Mullady" userId="9ee3eb7d-2b27-48a9-886d-d3a15ae2f35a" providerId="ADAL" clId="{B8144D89-F7E3-4DD8-AD99-73F7420EC724}" dt="2021-10-06T14:55:08.219" v="5" actId="26606"/>
          <ac:spMkLst>
            <pc:docMk/>
            <pc:sldMk cId="109857222" sldId="256"/>
            <ac:spMk id="17" creationId="{D65E0E3C-32F3-480B-9842-7611BBE2EE9F}"/>
          </ac:spMkLst>
        </pc:spChg>
        <pc:spChg chg="add">
          <ac:chgData name="Kristin Mullady" userId="9ee3eb7d-2b27-48a9-886d-d3a15ae2f35a" providerId="ADAL" clId="{B8144D89-F7E3-4DD8-AD99-73F7420EC724}" dt="2021-10-06T14:55:08.219" v="5" actId="26606"/>
          <ac:spMkLst>
            <pc:docMk/>
            <pc:sldMk cId="109857222" sldId="256"/>
            <ac:spMk id="22" creationId="{2D924463-4DB7-437D-85B1-7EE5042DE522}"/>
          </ac:spMkLst>
        </pc:spChg>
        <pc:spChg chg="add">
          <ac:chgData name="Kristin Mullady" userId="9ee3eb7d-2b27-48a9-886d-d3a15ae2f35a" providerId="ADAL" clId="{B8144D89-F7E3-4DD8-AD99-73F7420EC724}" dt="2021-10-06T14:55:08.219" v="5" actId="26606"/>
          <ac:spMkLst>
            <pc:docMk/>
            <pc:sldMk cId="109857222" sldId="256"/>
            <ac:spMk id="24" creationId="{9F108545-2EA9-4B3E-915B-295949608005}"/>
          </ac:spMkLst>
        </pc:spChg>
        <pc:spChg chg="add">
          <ac:chgData name="Kristin Mullady" userId="9ee3eb7d-2b27-48a9-886d-d3a15ae2f35a" providerId="ADAL" clId="{B8144D89-F7E3-4DD8-AD99-73F7420EC724}" dt="2021-10-06T14:55:08.219" v="5" actId="26606"/>
          <ac:spMkLst>
            <pc:docMk/>
            <pc:sldMk cId="109857222" sldId="256"/>
            <ac:spMk id="26" creationId="{A232D1C9-8AD3-453F-948D-966B7A11B77A}"/>
          </ac:spMkLst>
        </pc:spChg>
        <pc:spChg chg="add">
          <ac:chgData name="Kristin Mullady" userId="9ee3eb7d-2b27-48a9-886d-d3a15ae2f35a" providerId="ADAL" clId="{B8144D89-F7E3-4DD8-AD99-73F7420EC724}" dt="2021-10-06T14:55:08.219" v="5" actId="26606"/>
          <ac:spMkLst>
            <pc:docMk/>
            <pc:sldMk cId="109857222" sldId="256"/>
            <ac:spMk id="28" creationId="{F4ACD4D7-3FA3-4106-AFB4-55B58A02ED08}"/>
          </ac:spMkLst>
        </pc:spChg>
        <pc:picChg chg="add mod">
          <ac:chgData name="Kristin Mullady" userId="9ee3eb7d-2b27-48a9-886d-d3a15ae2f35a" providerId="ADAL" clId="{B8144D89-F7E3-4DD8-AD99-73F7420EC724}" dt="2021-10-06T14:54:06.825" v="1" actId="1076"/>
          <ac:picMkLst>
            <pc:docMk/>
            <pc:sldMk cId="109857222" sldId="256"/>
            <ac:picMk id="4" creationId="{A8B17B60-FE77-4310-90A7-E5957A91990C}"/>
          </ac:picMkLst>
        </pc:picChg>
      </pc:sldChg>
      <pc:sldChg chg="addSp modSp new mod setBg setClrOvrMap">
        <pc:chgData name="Kristin Mullady" userId="9ee3eb7d-2b27-48a9-886d-d3a15ae2f35a" providerId="ADAL" clId="{B8144D89-F7E3-4DD8-AD99-73F7420EC724}" dt="2021-11-10T16:13:15.542" v="1062" actId="14100"/>
        <pc:sldMkLst>
          <pc:docMk/>
          <pc:sldMk cId="4243654583" sldId="257"/>
        </pc:sldMkLst>
        <pc:spChg chg="mod">
          <ac:chgData name="Kristin Mullady" userId="9ee3eb7d-2b27-48a9-886d-d3a15ae2f35a" providerId="ADAL" clId="{B8144D89-F7E3-4DD8-AD99-73F7420EC724}" dt="2021-10-06T15:18:39.439" v="280" actId="26606"/>
          <ac:spMkLst>
            <pc:docMk/>
            <pc:sldMk cId="4243654583" sldId="257"/>
            <ac:spMk id="2" creationId="{85FCB917-2E1E-4AE7-B83F-DE6E7CB38683}"/>
          </ac:spMkLst>
        </pc:spChg>
        <pc:spChg chg="mod">
          <ac:chgData name="Kristin Mullady" userId="9ee3eb7d-2b27-48a9-886d-d3a15ae2f35a" providerId="ADAL" clId="{B8144D89-F7E3-4DD8-AD99-73F7420EC724}" dt="2021-10-08T17:35:39.400" v="634" actId="33524"/>
          <ac:spMkLst>
            <pc:docMk/>
            <pc:sldMk cId="4243654583" sldId="257"/>
            <ac:spMk id="3" creationId="{0814AF2B-C2FB-428D-B216-E1A5A8FF8A0B}"/>
          </ac:spMkLst>
        </pc:spChg>
        <pc:spChg chg="add">
          <ac:chgData name="Kristin Mullady" userId="9ee3eb7d-2b27-48a9-886d-d3a15ae2f35a" providerId="ADAL" clId="{B8144D89-F7E3-4DD8-AD99-73F7420EC724}" dt="2021-10-06T15:18:39.439" v="280" actId="26606"/>
          <ac:spMkLst>
            <pc:docMk/>
            <pc:sldMk cId="4243654583" sldId="257"/>
            <ac:spMk id="9" creationId="{8651CFA9-6065-4243-AC48-858E359780B1}"/>
          </ac:spMkLst>
        </pc:spChg>
        <pc:spChg chg="add">
          <ac:chgData name="Kristin Mullady" userId="9ee3eb7d-2b27-48a9-886d-d3a15ae2f35a" providerId="ADAL" clId="{B8144D89-F7E3-4DD8-AD99-73F7420EC724}" dt="2021-10-06T15:18:39.439" v="280" actId="26606"/>
          <ac:spMkLst>
            <pc:docMk/>
            <pc:sldMk cId="4243654583" sldId="257"/>
            <ac:spMk id="11" creationId="{E8B2F707-EF35-4955-8439-F76145F3CD7E}"/>
          </ac:spMkLst>
        </pc:spChg>
        <pc:spChg chg="add">
          <ac:chgData name="Kristin Mullady" userId="9ee3eb7d-2b27-48a9-886d-d3a15ae2f35a" providerId="ADAL" clId="{B8144D89-F7E3-4DD8-AD99-73F7420EC724}" dt="2021-10-06T15:18:39.439" v="280" actId="26606"/>
          <ac:spMkLst>
            <pc:docMk/>
            <pc:sldMk cId="4243654583" sldId="257"/>
            <ac:spMk id="13" creationId="{3C8134F5-D8B2-4E75-AB7D-52504044EC64}"/>
          </ac:spMkLst>
        </pc:spChg>
        <pc:picChg chg="add mod ord">
          <ac:chgData name="Kristin Mullady" userId="9ee3eb7d-2b27-48a9-886d-d3a15ae2f35a" providerId="ADAL" clId="{B8144D89-F7E3-4DD8-AD99-73F7420EC724}" dt="2021-10-06T15:18:39.439" v="280" actId="26606"/>
          <ac:picMkLst>
            <pc:docMk/>
            <pc:sldMk cId="4243654583" sldId="257"/>
            <ac:picMk id="4" creationId="{8E6B2851-FB1A-4706-B61F-74B112957415}"/>
          </ac:picMkLst>
        </pc:picChg>
        <pc:picChg chg="add mod">
          <ac:chgData name="Kristin Mullady" userId="9ee3eb7d-2b27-48a9-886d-d3a15ae2f35a" providerId="ADAL" clId="{B8144D89-F7E3-4DD8-AD99-73F7420EC724}" dt="2021-11-10T16:13:15.542" v="1062" actId="14100"/>
          <ac:picMkLst>
            <pc:docMk/>
            <pc:sldMk cId="4243654583" sldId="257"/>
            <ac:picMk id="5" creationId="{7C54DD53-227B-45AE-B6FB-D2F6CC7E5ACD}"/>
          </ac:picMkLst>
        </pc:picChg>
      </pc:sldChg>
      <pc:sldChg chg="addSp modSp new mod setBg">
        <pc:chgData name="Kristin Mullady" userId="9ee3eb7d-2b27-48a9-886d-d3a15ae2f35a" providerId="ADAL" clId="{B8144D89-F7E3-4DD8-AD99-73F7420EC724}" dt="2021-11-10T16:13:24.979" v="1064" actId="1076"/>
        <pc:sldMkLst>
          <pc:docMk/>
          <pc:sldMk cId="1239310993" sldId="258"/>
        </pc:sldMkLst>
        <pc:spChg chg="mod">
          <ac:chgData name="Kristin Mullady" userId="9ee3eb7d-2b27-48a9-886d-d3a15ae2f35a" providerId="ADAL" clId="{B8144D89-F7E3-4DD8-AD99-73F7420EC724}" dt="2021-10-06T15:25:57.327" v="397" actId="14100"/>
          <ac:spMkLst>
            <pc:docMk/>
            <pc:sldMk cId="1239310993" sldId="258"/>
            <ac:spMk id="2" creationId="{0A667ABC-8C77-4E94-8573-8BDA8CBD9578}"/>
          </ac:spMkLst>
        </pc:spChg>
        <pc:spChg chg="mod ord">
          <ac:chgData name="Kristin Mullady" userId="9ee3eb7d-2b27-48a9-886d-d3a15ae2f35a" providerId="ADAL" clId="{B8144D89-F7E3-4DD8-AD99-73F7420EC724}" dt="2021-10-06T15:27:59.897" v="484" actId="20577"/>
          <ac:spMkLst>
            <pc:docMk/>
            <pc:sldMk cId="1239310993" sldId="258"/>
            <ac:spMk id="3" creationId="{305E080C-38E2-44B8-AE44-298222272D1C}"/>
          </ac:spMkLst>
        </pc:spChg>
        <pc:spChg chg="add">
          <ac:chgData name="Kristin Mullady" userId="9ee3eb7d-2b27-48a9-886d-d3a15ae2f35a" providerId="ADAL" clId="{B8144D89-F7E3-4DD8-AD99-73F7420EC724}" dt="2021-10-06T15:23:45.237" v="352" actId="26606"/>
          <ac:spMkLst>
            <pc:docMk/>
            <pc:sldMk cId="1239310993" sldId="258"/>
            <ac:spMk id="9" creationId="{8651CFA9-6065-4243-AC48-858E359780B1}"/>
          </ac:spMkLst>
        </pc:spChg>
        <pc:spChg chg="add">
          <ac:chgData name="Kristin Mullady" userId="9ee3eb7d-2b27-48a9-886d-d3a15ae2f35a" providerId="ADAL" clId="{B8144D89-F7E3-4DD8-AD99-73F7420EC724}" dt="2021-10-06T15:23:45.237" v="352" actId="26606"/>
          <ac:spMkLst>
            <pc:docMk/>
            <pc:sldMk cId="1239310993" sldId="258"/>
            <ac:spMk id="11" creationId="{FBC8BBE5-981E-4B0B-9654-32B5668BFF31}"/>
          </ac:spMkLst>
        </pc:spChg>
        <pc:spChg chg="add">
          <ac:chgData name="Kristin Mullady" userId="9ee3eb7d-2b27-48a9-886d-d3a15ae2f35a" providerId="ADAL" clId="{B8144D89-F7E3-4DD8-AD99-73F7420EC724}" dt="2021-10-06T15:23:45.237" v="352" actId="26606"/>
          <ac:spMkLst>
            <pc:docMk/>
            <pc:sldMk cId="1239310993" sldId="258"/>
            <ac:spMk id="13" creationId="{592DB257-3E16-4A3C-9E28-4682828127AD}"/>
          </ac:spMkLst>
        </pc:spChg>
        <pc:spChg chg="add">
          <ac:chgData name="Kristin Mullady" userId="9ee3eb7d-2b27-48a9-886d-d3a15ae2f35a" providerId="ADAL" clId="{B8144D89-F7E3-4DD8-AD99-73F7420EC724}" dt="2021-10-06T15:23:45.237" v="352" actId="26606"/>
          <ac:spMkLst>
            <pc:docMk/>
            <pc:sldMk cId="1239310993" sldId="258"/>
            <ac:spMk id="15" creationId="{487685E6-1160-459B-8C70-301404C06C23}"/>
          </ac:spMkLst>
        </pc:spChg>
        <pc:spChg chg="add">
          <ac:chgData name="Kristin Mullady" userId="9ee3eb7d-2b27-48a9-886d-d3a15ae2f35a" providerId="ADAL" clId="{B8144D89-F7E3-4DD8-AD99-73F7420EC724}" dt="2021-10-06T15:23:45.237" v="352" actId="26606"/>
          <ac:spMkLst>
            <pc:docMk/>
            <pc:sldMk cId="1239310993" sldId="258"/>
            <ac:spMk id="17" creationId="{094C9708-F6A4-4956-B261-A4A2C4DFEBF7}"/>
          </ac:spMkLst>
        </pc:spChg>
        <pc:picChg chg="add mod">
          <ac:chgData name="Kristin Mullady" userId="9ee3eb7d-2b27-48a9-886d-d3a15ae2f35a" providerId="ADAL" clId="{B8144D89-F7E3-4DD8-AD99-73F7420EC724}" dt="2021-10-06T15:26:15.599" v="399" actId="14100"/>
          <ac:picMkLst>
            <pc:docMk/>
            <pc:sldMk cId="1239310993" sldId="258"/>
            <ac:picMk id="4" creationId="{2F0E7486-269A-4136-9921-0A8BC591B001}"/>
          </ac:picMkLst>
        </pc:picChg>
        <pc:picChg chg="add mod">
          <ac:chgData name="Kristin Mullady" userId="9ee3eb7d-2b27-48a9-886d-d3a15ae2f35a" providerId="ADAL" clId="{B8144D89-F7E3-4DD8-AD99-73F7420EC724}" dt="2021-11-10T16:13:24.979" v="1064" actId="1076"/>
          <ac:picMkLst>
            <pc:docMk/>
            <pc:sldMk cId="1239310993" sldId="258"/>
            <ac:picMk id="5" creationId="{054F8AE7-1DE7-4E6C-9175-0F2227E0BF38}"/>
          </ac:picMkLst>
        </pc:picChg>
      </pc:sldChg>
      <pc:sldChg chg="addSp modSp new mod">
        <pc:chgData name="Kristin Mullady" userId="9ee3eb7d-2b27-48a9-886d-d3a15ae2f35a" providerId="ADAL" clId="{B8144D89-F7E3-4DD8-AD99-73F7420EC724}" dt="2021-11-10T16:16:59.027" v="1155" actId="14100"/>
        <pc:sldMkLst>
          <pc:docMk/>
          <pc:sldMk cId="1686451296" sldId="259"/>
        </pc:sldMkLst>
        <pc:spChg chg="mod">
          <ac:chgData name="Kristin Mullady" userId="9ee3eb7d-2b27-48a9-886d-d3a15ae2f35a" providerId="ADAL" clId="{B8144D89-F7E3-4DD8-AD99-73F7420EC724}" dt="2021-11-10T16:15:34.116" v="1115" actId="122"/>
          <ac:spMkLst>
            <pc:docMk/>
            <pc:sldMk cId="1686451296" sldId="259"/>
            <ac:spMk id="2" creationId="{0D2F5419-02CE-46ED-89ED-1439A2B8B355}"/>
          </ac:spMkLst>
        </pc:spChg>
        <pc:spChg chg="mod">
          <ac:chgData name="Kristin Mullady" userId="9ee3eb7d-2b27-48a9-886d-d3a15ae2f35a" providerId="ADAL" clId="{B8144D89-F7E3-4DD8-AD99-73F7420EC724}" dt="2021-11-10T16:16:59.027" v="1155" actId="14100"/>
          <ac:spMkLst>
            <pc:docMk/>
            <pc:sldMk cId="1686451296" sldId="259"/>
            <ac:spMk id="3" creationId="{4921EDC8-49EC-4C63-9C67-38AD616AF708}"/>
          </ac:spMkLst>
        </pc:spChg>
        <pc:picChg chg="add mod">
          <ac:chgData name="Kristin Mullady" userId="9ee3eb7d-2b27-48a9-886d-d3a15ae2f35a" providerId="ADAL" clId="{B8144D89-F7E3-4DD8-AD99-73F7420EC724}" dt="2021-11-10T16:13:33.371" v="1066" actId="1076"/>
          <ac:picMkLst>
            <pc:docMk/>
            <pc:sldMk cId="1686451296" sldId="259"/>
            <ac:picMk id="4" creationId="{42FC2779-EA58-46C0-B562-CBC902593E9E}"/>
          </ac:picMkLst>
        </pc:picChg>
      </pc:sldChg>
      <pc:sldChg chg="addSp delSp modSp new mod setBg setClrOvrMap">
        <pc:chgData name="Kristin Mullady" userId="9ee3eb7d-2b27-48a9-886d-d3a15ae2f35a" providerId="ADAL" clId="{B8144D89-F7E3-4DD8-AD99-73F7420EC724}" dt="2021-11-10T16:13:44.435" v="1068" actId="1076"/>
        <pc:sldMkLst>
          <pc:docMk/>
          <pc:sldMk cId="2992174933" sldId="260"/>
        </pc:sldMkLst>
        <pc:spChg chg="mod">
          <ac:chgData name="Kristin Mullady" userId="9ee3eb7d-2b27-48a9-886d-d3a15ae2f35a" providerId="ADAL" clId="{B8144D89-F7E3-4DD8-AD99-73F7420EC724}" dt="2021-10-08T17:27:25.685" v="579" actId="1076"/>
          <ac:spMkLst>
            <pc:docMk/>
            <pc:sldMk cId="2992174933" sldId="260"/>
            <ac:spMk id="2" creationId="{1AA36277-FFAB-41D2-9125-429E9813384A}"/>
          </ac:spMkLst>
        </pc:spChg>
        <pc:spChg chg="mod">
          <ac:chgData name="Kristin Mullady" userId="9ee3eb7d-2b27-48a9-886d-d3a15ae2f35a" providerId="ADAL" clId="{B8144D89-F7E3-4DD8-AD99-73F7420EC724}" dt="2021-10-08T17:36:23.143" v="644" actId="20577"/>
          <ac:spMkLst>
            <pc:docMk/>
            <pc:sldMk cId="2992174933" sldId="260"/>
            <ac:spMk id="3" creationId="{E9ED58C6-2541-4223-831A-1AD5ACA37093}"/>
          </ac:spMkLst>
        </pc:spChg>
        <pc:spChg chg="add del">
          <ac:chgData name="Kristin Mullady" userId="9ee3eb7d-2b27-48a9-886d-d3a15ae2f35a" providerId="ADAL" clId="{B8144D89-F7E3-4DD8-AD99-73F7420EC724}" dt="2021-10-08T17:24:49.018" v="548" actId="26606"/>
          <ac:spMkLst>
            <pc:docMk/>
            <pc:sldMk cId="2992174933" sldId="260"/>
            <ac:spMk id="9" creationId="{4AB8125F-0FD8-48CD-9F43-73E5494EA774}"/>
          </ac:spMkLst>
        </pc:spChg>
        <pc:spChg chg="add del">
          <ac:chgData name="Kristin Mullady" userId="9ee3eb7d-2b27-48a9-886d-d3a15ae2f35a" providerId="ADAL" clId="{B8144D89-F7E3-4DD8-AD99-73F7420EC724}" dt="2021-10-08T17:24:49.018" v="548" actId="26606"/>
          <ac:spMkLst>
            <pc:docMk/>
            <pc:sldMk cId="2992174933" sldId="260"/>
            <ac:spMk id="11" creationId="{0019DD6C-5899-4C07-864B-EB0A7D104ACF}"/>
          </ac:spMkLst>
        </pc:spChg>
        <pc:spChg chg="add del">
          <ac:chgData name="Kristin Mullady" userId="9ee3eb7d-2b27-48a9-886d-d3a15ae2f35a" providerId="ADAL" clId="{B8144D89-F7E3-4DD8-AD99-73F7420EC724}" dt="2021-10-08T17:24:49.018" v="548" actId="26606"/>
          <ac:spMkLst>
            <pc:docMk/>
            <pc:sldMk cId="2992174933" sldId="260"/>
            <ac:spMk id="13" creationId="{EBDFFBC1-15BD-428E-B8AF-ECF5D1B76DEB}"/>
          </ac:spMkLst>
        </pc:spChg>
        <pc:spChg chg="add del">
          <ac:chgData name="Kristin Mullady" userId="9ee3eb7d-2b27-48a9-886d-d3a15ae2f35a" providerId="ADAL" clId="{B8144D89-F7E3-4DD8-AD99-73F7420EC724}" dt="2021-10-08T17:24:49.018" v="548" actId="26606"/>
          <ac:spMkLst>
            <pc:docMk/>
            <pc:sldMk cId="2992174933" sldId="260"/>
            <ac:spMk id="15" creationId="{EBFB3075-0323-4EB0-B1A5-776A0E709CEF}"/>
          </ac:spMkLst>
        </pc:spChg>
        <pc:spChg chg="add del">
          <ac:chgData name="Kristin Mullady" userId="9ee3eb7d-2b27-48a9-886d-d3a15ae2f35a" providerId="ADAL" clId="{B8144D89-F7E3-4DD8-AD99-73F7420EC724}" dt="2021-10-08T17:24:56.182" v="550" actId="26606"/>
          <ac:spMkLst>
            <pc:docMk/>
            <pc:sldMk cId="2992174933" sldId="260"/>
            <ac:spMk id="17" creationId="{8651CFA9-6065-4243-AC48-858E359780B1}"/>
          </ac:spMkLst>
        </pc:spChg>
        <pc:spChg chg="add del">
          <ac:chgData name="Kristin Mullady" userId="9ee3eb7d-2b27-48a9-886d-d3a15ae2f35a" providerId="ADAL" clId="{B8144D89-F7E3-4DD8-AD99-73F7420EC724}" dt="2021-10-08T17:24:56.182" v="550" actId="26606"/>
          <ac:spMkLst>
            <pc:docMk/>
            <pc:sldMk cId="2992174933" sldId="260"/>
            <ac:spMk id="18" creationId="{FBC8BBE5-981E-4B0B-9654-32B5668BFF31}"/>
          </ac:spMkLst>
        </pc:spChg>
        <pc:spChg chg="add del">
          <ac:chgData name="Kristin Mullady" userId="9ee3eb7d-2b27-48a9-886d-d3a15ae2f35a" providerId="ADAL" clId="{B8144D89-F7E3-4DD8-AD99-73F7420EC724}" dt="2021-10-08T17:24:56.182" v="550" actId="26606"/>
          <ac:spMkLst>
            <pc:docMk/>
            <pc:sldMk cId="2992174933" sldId="260"/>
            <ac:spMk id="19" creationId="{592DB257-3E16-4A3C-9E28-4682828127AD}"/>
          </ac:spMkLst>
        </pc:spChg>
        <pc:spChg chg="add del">
          <ac:chgData name="Kristin Mullady" userId="9ee3eb7d-2b27-48a9-886d-d3a15ae2f35a" providerId="ADAL" clId="{B8144D89-F7E3-4DD8-AD99-73F7420EC724}" dt="2021-10-08T17:24:56.182" v="550" actId="26606"/>
          <ac:spMkLst>
            <pc:docMk/>
            <pc:sldMk cId="2992174933" sldId="260"/>
            <ac:spMk id="20" creationId="{487685E6-1160-459B-8C70-301404C06C23}"/>
          </ac:spMkLst>
        </pc:spChg>
        <pc:spChg chg="add">
          <ac:chgData name="Kristin Mullady" userId="9ee3eb7d-2b27-48a9-886d-d3a15ae2f35a" providerId="ADAL" clId="{B8144D89-F7E3-4DD8-AD99-73F7420EC724}" dt="2021-10-08T17:24:56.235" v="551" actId="26606"/>
          <ac:spMkLst>
            <pc:docMk/>
            <pc:sldMk cId="2992174933" sldId="260"/>
            <ac:spMk id="22" creationId="{8651CFA9-6065-4243-AC48-858E359780B1}"/>
          </ac:spMkLst>
        </pc:spChg>
        <pc:spChg chg="add">
          <ac:chgData name="Kristin Mullady" userId="9ee3eb7d-2b27-48a9-886d-d3a15ae2f35a" providerId="ADAL" clId="{B8144D89-F7E3-4DD8-AD99-73F7420EC724}" dt="2021-10-08T17:24:56.235" v="551" actId="26606"/>
          <ac:spMkLst>
            <pc:docMk/>
            <pc:sldMk cId="2992174933" sldId="260"/>
            <ac:spMk id="23" creationId="{E8B2F707-EF35-4955-8439-F76145F3CD7E}"/>
          </ac:spMkLst>
        </pc:spChg>
        <pc:spChg chg="add">
          <ac:chgData name="Kristin Mullady" userId="9ee3eb7d-2b27-48a9-886d-d3a15ae2f35a" providerId="ADAL" clId="{B8144D89-F7E3-4DD8-AD99-73F7420EC724}" dt="2021-10-08T17:24:56.235" v="551" actId="26606"/>
          <ac:spMkLst>
            <pc:docMk/>
            <pc:sldMk cId="2992174933" sldId="260"/>
            <ac:spMk id="24" creationId="{3C8134F5-D8B2-4E75-AB7D-52504044EC64}"/>
          </ac:spMkLst>
        </pc:spChg>
        <pc:picChg chg="add mod ord">
          <ac:chgData name="Kristin Mullady" userId="9ee3eb7d-2b27-48a9-886d-d3a15ae2f35a" providerId="ADAL" clId="{B8144D89-F7E3-4DD8-AD99-73F7420EC724}" dt="2021-10-08T17:25:08.074" v="554" actId="1076"/>
          <ac:picMkLst>
            <pc:docMk/>
            <pc:sldMk cId="2992174933" sldId="260"/>
            <ac:picMk id="4" creationId="{839C9D29-EA79-4F8F-AFB0-EA660E6D3370}"/>
          </ac:picMkLst>
        </pc:picChg>
        <pc:picChg chg="add mod">
          <ac:chgData name="Kristin Mullady" userId="9ee3eb7d-2b27-48a9-886d-d3a15ae2f35a" providerId="ADAL" clId="{B8144D89-F7E3-4DD8-AD99-73F7420EC724}" dt="2021-11-10T16:13:44.435" v="1068" actId="1076"/>
          <ac:picMkLst>
            <pc:docMk/>
            <pc:sldMk cId="2992174933" sldId="260"/>
            <ac:picMk id="5" creationId="{46028AD5-2CB1-4C07-8B27-8A4BF2FAD0C8}"/>
          </ac:picMkLst>
        </pc:picChg>
      </pc:sldChg>
      <pc:sldChg chg="addSp delSp modSp new mod">
        <pc:chgData name="Kristin Mullady" userId="9ee3eb7d-2b27-48a9-886d-d3a15ae2f35a" providerId="ADAL" clId="{B8144D89-F7E3-4DD8-AD99-73F7420EC724}" dt="2021-11-10T16:14:07.107" v="1070" actId="1076"/>
        <pc:sldMkLst>
          <pc:docMk/>
          <pc:sldMk cId="1570354098" sldId="261"/>
        </pc:sldMkLst>
        <pc:spChg chg="mod">
          <ac:chgData name="Kristin Mullady" userId="9ee3eb7d-2b27-48a9-886d-d3a15ae2f35a" providerId="ADAL" clId="{B8144D89-F7E3-4DD8-AD99-73F7420EC724}" dt="2021-10-21T20:17:09.012" v="994" actId="122"/>
          <ac:spMkLst>
            <pc:docMk/>
            <pc:sldMk cId="1570354098" sldId="261"/>
            <ac:spMk id="2" creationId="{BC13F5FC-9AF2-41EE-B9AA-ACED88DEBE46}"/>
          </ac:spMkLst>
        </pc:spChg>
        <pc:spChg chg="del">
          <ac:chgData name="Kristin Mullady" userId="9ee3eb7d-2b27-48a9-886d-d3a15ae2f35a" providerId="ADAL" clId="{B8144D89-F7E3-4DD8-AD99-73F7420EC724}" dt="2021-10-21T20:16:16.311" v="980"/>
          <ac:spMkLst>
            <pc:docMk/>
            <pc:sldMk cId="1570354098" sldId="261"/>
            <ac:spMk id="3" creationId="{FE3593A1-A109-49B5-BEE5-E0B8051171AD}"/>
          </ac:spMkLst>
        </pc:spChg>
        <pc:spChg chg="add mod">
          <ac:chgData name="Kristin Mullady" userId="9ee3eb7d-2b27-48a9-886d-d3a15ae2f35a" providerId="ADAL" clId="{B8144D89-F7E3-4DD8-AD99-73F7420EC724}" dt="2021-10-21T20:16:54.443" v="990" actId="1076"/>
          <ac:spMkLst>
            <pc:docMk/>
            <pc:sldMk cId="1570354098" sldId="261"/>
            <ac:spMk id="6" creationId="{A168BB6E-6D12-4B88-9ACC-7A0EAD9ED136}"/>
          </ac:spMkLst>
        </pc:spChg>
        <pc:spChg chg="add mod">
          <ac:chgData name="Kristin Mullady" userId="9ee3eb7d-2b27-48a9-886d-d3a15ae2f35a" providerId="ADAL" clId="{B8144D89-F7E3-4DD8-AD99-73F7420EC724}" dt="2021-10-21T20:18:21.833" v="1059" actId="1076"/>
          <ac:spMkLst>
            <pc:docMk/>
            <pc:sldMk cId="1570354098" sldId="261"/>
            <ac:spMk id="8" creationId="{4C813364-AA8F-42D9-A644-8FFEA9FAFC6D}"/>
          </ac:spMkLst>
        </pc:spChg>
        <pc:picChg chg="add mod">
          <ac:chgData name="Kristin Mullady" userId="9ee3eb7d-2b27-48a9-886d-d3a15ae2f35a" providerId="ADAL" clId="{B8144D89-F7E3-4DD8-AD99-73F7420EC724}" dt="2021-11-10T16:14:07.107" v="1070" actId="1076"/>
          <ac:picMkLst>
            <pc:docMk/>
            <pc:sldMk cId="1570354098" sldId="261"/>
            <ac:picMk id="3" creationId="{31092C7A-FD2B-4B7A-92B9-DC3C65185340}"/>
          </ac:picMkLst>
        </pc:picChg>
        <pc:picChg chg="add mod">
          <ac:chgData name="Kristin Mullady" userId="9ee3eb7d-2b27-48a9-886d-d3a15ae2f35a" providerId="ADAL" clId="{B8144D89-F7E3-4DD8-AD99-73F7420EC724}" dt="2021-10-21T20:18:11.420" v="1057" actId="1076"/>
          <ac:picMkLst>
            <pc:docMk/>
            <pc:sldMk cId="1570354098" sldId="261"/>
            <ac:picMk id="4" creationId="{4ADB6A52-A76F-46DD-9948-227147DCECD7}"/>
          </ac:picMkLst>
        </pc:picChg>
      </pc:sldChg>
      <pc:sldChg chg="addSp delSp modSp new mod setBg">
        <pc:chgData name="Kristin Mullady" userId="9ee3eb7d-2b27-48a9-886d-d3a15ae2f35a" providerId="ADAL" clId="{B8144D89-F7E3-4DD8-AD99-73F7420EC724}" dt="2021-11-16T16:45:00.306" v="2258" actId="255"/>
        <pc:sldMkLst>
          <pc:docMk/>
          <pc:sldMk cId="3655365775" sldId="262"/>
        </pc:sldMkLst>
        <pc:spChg chg="mod">
          <ac:chgData name="Kristin Mullady" userId="9ee3eb7d-2b27-48a9-886d-d3a15ae2f35a" providerId="ADAL" clId="{B8144D89-F7E3-4DD8-AD99-73F7420EC724}" dt="2021-11-16T16:44:49.679" v="2255" actId="14100"/>
          <ac:spMkLst>
            <pc:docMk/>
            <pc:sldMk cId="3655365775" sldId="262"/>
            <ac:spMk id="2" creationId="{E87273E2-F182-4235-8DC6-D615E59AE8B0}"/>
          </ac:spMkLst>
        </pc:spChg>
        <pc:spChg chg="mod">
          <ac:chgData name="Kristin Mullady" userId="9ee3eb7d-2b27-48a9-886d-d3a15ae2f35a" providerId="ADAL" clId="{B8144D89-F7E3-4DD8-AD99-73F7420EC724}" dt="2021-11-16T16:45:00.306" v="2258" actId="255"/>
          <ac:spMkLst>
            <pc:docMk/>
            <pc:sldMk cId="3655365775" sldId="262"/>
            <ac:spMk id="3" creationId="{335828D4-9844-4144-AF35-E35ADF45C2F0}"/>
          </ac:spMkLst>
        </pc:spChg>
        <pc:spChg chg="add del">
          <ac:chgData name="Kristin Mullady" userId="9ee3eb7d-2b27-48a9-886d-d3a15ae2f35a" providerId="ADAL" clId="{B8144D89-F7E3-4DD8-AD99-73F7420EC724}" dt="2021-11-16T16:44:42.896" v="2252" actId="26606"/>
          <ac:spMkLst>
            <pc:docMk/>
            <pc:sldMk cId="3655365775" sldId="262"/>
            <ac:spMk id="10" creationId="{8651CFA9-6065-4243-AC48-858E359780B1}"/>
          </ac:spMkLst>
        </pc:spChg>
        <pc:spChg chg="add del">
          <ac:chgData name="Kristin Mullady" userId="9ee3eb7d-2b27-48a9-886d-d3a15ae2f35a" providerId="ADAL" clId="{B8144D89-F7E3-4DD8-AD99-73F7420EC724}" dt="2021-11-16T16:44:42.896" v="2252" actId="26606"/>
          <ac:spMkLst>
            <pc:docMk/>
            <pc:sldMk cId="3655365775" sldId="262"/>
            <ac:spMk id="12" creationId="{FBC8BBE5-981E-4B0B-9654-32B5668BFF31}"/>
          </ac:spMkLst>
        </pc:spChg>
        <pc:spChg chg="add del">
          <ac:chgData name="Kristin Mullady" userId="9ee3eb7d-2b27-48a9-886d-d3a15ae2f35a" providerId="ADAL" clId="{B8144D89-F7E3-4DD8-AD99-73F7420EC724}" dt="2021-11-16T16:44:42.896" v="2252" actId="26606"/>
          <ac:spMkLst>
            <pc:docMk/>
            <pc:sldMk cId="3655365775" sldId="262"/>
            <ac:spMk id="14" creationId="{094C9708-F6A4-4956-B261-A4A2C4DFEBF7}"/>
          </ac:spMkLst>
        </pc:spChg>
        <pc:spChg chg="add del">
          <ac:chgData name="Kristin Mullady" userId="9ee3eb7d-2b27-48a9-886d-d3a15ae2f35a" providerId="ADAL" clId="{B8144D89-F7E3-4DD8-AD99-73F7420EC724}" dt="2021-11-16T16:44:42.896" v="2252" actId="26606"/>
          <ac:spMkLst>
            <pc:docMk/>
            <pc:sldMk cId="3655365775" sldId="262"/>
            <ac:spMk id="16" creationId="{592DB257-3E16-4A3C-9E28-4682828127AD}"/>
          </ac:spMkLst>
        </pc:spChg>
        <pc:spChg chg="add del">
          <ac:chgData name="Kristin Mullady" userId="9ee3eb7d-2b27-48a9-886d-d3a15ae2f35a" providerId="ADAL" clId="{B8144D89-F7E3-4DD8-AD99-73F7420EC724}" dt="2021-11-16T16:44:42.896" v="2252" actId="26606"/>
          <ac:spMkLst>
            <pc:docMk/>
            <pc:sldMk cId="3655365775" sldId="262"/>
            <ac:spMk id="18" creationId="{487685E6-1160-459B-8C70-301404C06C23}"/>
          </ac:spMkLst>
        </pc:spChg>
        <pc:spChg chg="add">
          <ac:chgData name="Kristin Mullady" userId="9ee3eb7d-2b27-48a9-886d-d3a15ae2f35a" providerId="ADAL" clId="{B8144D89-F7E3-4DD8-AD99-73F7420EC724}" dt="2021-11-16T16:44:42.912" v="2253" actId="26606"/>
          <ac:spMkLst>
            <pc:docMk/>
            <pc:sldMk cId="3655365775" sldId="262"/>
            <ac:spMk id="20" creationId="{8651CFA9-6065-4243-AC48-858E359780B1}"/>
          </ac:spMkLst>
        </pc:spChg>
        <pc:spChg chg="add">
          <ac:chgData name="Kristin Mullady" userId="9ee3eb7d-2b27-48a9-886d-d3a15ae2f35a" providerId="ADAL" clId="{B8144D89-F7E3-4DD8-AD99-73F7420EC724}" dt="2021-11-16T16:44:42.912" v="2253" actId="26606"/>
          <ac:spMkLst>
            <pc:docMk/>
            <pc:sldMk cId="3655365775" sldId="262"/>
            <ac:spMk id="21" creationId="{FBC8BBE5-981E-4B0B-9654-32B5668BFF31}"/>
          </ac:spMkLst>
        </pc:spChg>
        <pc:spChg chg="add">
          <ac:chgData name="Kristin Mullady" userId="9ee3eb7d-2b27-48a9-886d-d3a15ae2f35a" providerId="ADAL" clId="{B8144D89-F7E3-4DD8-AD99-73F7420EC724}" dt="2021-11-16T16:44:42.912" v="2253" actId="26606"/>
          <ac:spMkLst>
            <pc:docMk/>
            <pc:sldMk cId="3655365775" sldId="262"/>
            <ac:spMk id="22" creationId="{592DB257-3E16-4A3C-9E28-4682828127AD}"/>
          </ac:spMkLst>
        </pc:spChg>
        <pc:spChg chg="add">
          <ac:chgData name="Kristin Mullady" userId="9ee3eb7d-2b27-48a9-886d-d3a15ae2f35a" providerId="ADAL" clId="{B8144D89-F7E3-4DD8-AD99-73F7420EC724}" dt="2021-11-16T16:44:42.912" v="2253" actId="26606"/>
          <ac:spMkLst>
            <pc:docMk/>
            <pc:sldMk cId="3655365775" sldId="262"/>
            <ac:spMk id="23" creationId="{487685E6-1160-459B-8C70-301404C06C23}"/>
          </ac:spMkLst>
        </pc:spChg>
        <pc:picChg chg="add del">
          <ac:chgData name="Kristin Mullady" userId="9ee3eb7d-2b27-48a9-886d-d3a15ae2f35a" providerId="ADAL" clId="{B8144D89-F7E3-4DD8-AD99-73F7420EC724}" dt="2021-11-16T16:44:01.457" v="2249" actId="478"/>
          <ac:picMkLst>
            <pc:docMk/>
            <pc:sldMk cId="3655365775" sldId="262"/>
            <ac:picMk id="4" creationId="{5BD0C28A-F942-4788-9D8F-8BD05258359C}"/>
          </ac:picMkLst>
        </pc:picChg>
        <pc:picChg chg="add mod">
          <ac:chgData name="Kristin Mullady" userId="9ee3eb7d-2b27-48a9-886d-d3a15ae2f35a" providerId="ADAL" clId="{B8144D89-F7E3-4DD8-AD99-73F7420EC724}" dt="2021-11-16T16:44:42.912" v="2253" actId="26606"/>
          <ac:picMkLst>
            <pc:docMk/>
            <pc:sldMk cId="3655365775" sldId="262"/>
            <ac:picMk id="5" creationId="{5444D6A9-71FD-4B6B-88B6-AE5B6C7590BD}"/>
          </ac:picMkLst>
        </pc:picChg>
      </pc:sldChg>
      <pc:sldChg chg="addSp delSp modSp new del mod">
        <pc:chgData name="Kristin Mullady" userId="9ee3eb7d-2b27-48a9-886d-d3a15ae2f35a" providerId="ADAL" clId="{B8144D89-F7E3-4DD8-AD99-73F7420EC724}" dt="2021-11-10T16:20:45.515" v="1169" actId="680"/>
        <pc:sldMkLst>
          <pc:docMk/>
          <pc:sldMk cId="666357516" sldId="263"/>
        </pc:sldMkLst>
        <pc:picChg chg="add del mod">
          <ac:chgData name="Kristin Mullady" userId="9ee3eb7d-2b27-48a9-886d-d3a15ae2f35a" providerId="ADAL" clId="{B8144D89-F7E3-4DD8-AD99-73F7420EC724}" dt="2021-11-10T16:20:44.677" v="1168"/>
          <ac:picMkLst>
            <pc:docMk/>
            <pc:sldMk cId="666357516" sldId="263"/>
            <ac:picMk id="2" creationId="{F4CD2354-42F5-41C2-9724-6DC21A73D399}"/>
          </ac:picMkLst>
        </pc:picChg>
      </pc:sldChg>
      <pc:sldChg chg="addSp delSp modSp new mod ord setBg addAnim">
        <pc:chgData name="Kristin Mullady" userId="9ee3eb7d-2b27-48a9-886d-d3a15ae2f35a" providerId="ADAL" clId="{B8144D89-F7E3-4DD8-AD99-73F7420EC724}" dt="2021-11-16T16:12:11.167" v="2124" actId="14100"/>
        <pc:sldMkLst>
          <pc:docMk/>
          <pc:sldMk cId="2664011975" sldId="263"/>
        </pc:sldMkLst>
        <pc:spChg chg="mod">
          <ac:chgData name="Kristin Mullady" userId="9ee3eb7d-2b27-48a9-886d-d3a15ae2f35a" providerId="ADAL" clId="{B8144D89-F7E3-4DD8-AD99-73F7420EC724}" dt="2021-11-10T16:22:25.571" v="1315" actId="1076"/>
          <ac:spMkLst>
            <pc:docMk/>
            <pc:sldMk cId="2664011975" sldId="263"/>
            <ac:spMk id="2" creationId="{71E138CD-609C-41B8-B98B-B7E499524E48}"/>
          </ac:spMkLst>
        </pc:spChg>
        <pc:spChg chg="add mod">
          <ac:chgData name="Kristin Mullady" userId="9ee3eb7d-2b27-48a9-886d-d3a15ae2f35a" providerId="ADAL" clId="{B8144D89-F7E3-4DD8-AD99-73F7420EC724}" dt="2021-11-16T16:12:11.167" v="2124" actId="14100"/>
          <ac:spMkLst>
            <pc:docMk/>
            <pc:sldMk cId="2664011975" sldId="263"/>
            <ac:spMk id="4" creationId="{23BB9F9B-9893-4DB2-90E7-C81C4273C134}"/>
          </ac:spMkLst>
        </pc:spChg>
        <pc:spChg chg="add del">
          <ac:chgData name="Kristin Mullady" userId="9ee3eb7d-2b27-48a9-886d-d3a15ae2f35a" providerId="ADAL" clId="{B8144D89-F7E3-4DD8-AD99-73F7420EC724}" dt="2021-11-10T16:21:36.742" v="1256" actId="26606"/>
          <ac:spMkLst>
            <pc:docMk/>
            <pc:sldMk cId="2664011975" sldId="263"/>
            <ac:spMk id="8" creationId="{0BABF38A-8A0D-492E-BD20-6CF4D46B50BD}"/>
          </ac:spMkLst>
        </pc:spChg>
        <pc:spChg chg="add del">
          <ac:chgData name="Kristin Mullady" userId="9ee3eb7d-2b27-48a9-886d-d3a15ae2f35a" providerId="ADAL" clId="{B8144D89-F7E3-4DD8-AD99-73F7420EC724}" dt="2021-11-10T16:21:36.742" v="1256" actId="26606"/>
          <ac:spMkLst>
            <pc:docMk/>
            <pc:sldMk cId="2664011975" sldId="263"/>
            <ac:spMk id="12" creationId="{F1174801-1395-44C5-9B00-CCAC45C056E7}"/>
          </ac:spMkLst>
        </pc:spChg>
        <pc:spChg chg="add del">
          <ac:chgData name="Kristin Mullady" userId="9ee3eb7d-2b27-48a9-886d-d3a15ae2f35a" providerId="ADAL" clId="{B8144D89-F7E3-4DD8-AD99-73F7420EC724}" dt="2021-11-10T16:21:36.742" v="1256" actId="26606"/>
          <ac:spMkLst>
            <pc:docMk/>
            <pc:sldMk cId="2664011975" sldId="263"/>
            <ac:spMk id="14" creationId="{8DBEE602-02D2-420A-AFC1-438A1699A5E5}"/>
          </ac:spMkLst>
        </pc:spChg>
        <pc:spChg chg="add del">
          <ac:chgData name="Kristin Mullady" userId="9ee3eb7d-2b27-48a9-886d-d3a15ae2f35a" providerId="ADAL" clId="{B8144D89-F7E3-4DD8-AD99-73F7420EC724}" dt="2021-11-10T16:21:36.742" v="1256" actId="26606"/>
          <ac:spMkLst>
            <pc:docMk/>
            <pc:sldMk cId="2664011975" sldId="263"/>
            <ac:spMk id="16" creationId="{B3FAB79E-1E1B-4287-B4EA-26E497404C89}"/>
          </ac:spMkLst>
        </pc:spChg>
        <pc:spChg chg="add del">
          <ac:chgData name="Kristin Mullady" userId="9ee3eb7d-2b27-48a9-886d-d3a15ae2f35a" providerId="ADAL" clId="{B8144D89-F7E3-4DD8-AD99-73F7420EC724}" dt="2021-11-10T16:21:36.742" v="1256" actId="26606"/>
          <ac:spMkLst>
            <pc:docMk/>
            <pc:sldMk cId="2664011975" sldId="263"/>
            <ac:spMk id="18" creationId="{A22256D1-A993-4D2E-943C-2E87F8BFC629}"/>
          </ac:spMkLst>
        </pc:spChg>
        <pc:spChg chg="add mod">
          <ac:chgData name="Kristin Mullady" userId="9ee3eb7d-2b27-48a9-886d-d3a15ae2f35a" providerId="ADAL" clId="{B8144D89-F7E3-4DD8-AD99-73F7420EC724}" dt="2021-11-10T16:24:54.034" v="1456" actId="1076"/>
          <ac:spMkLst>
            <pc:docMk/>
            <pc:sldMk cId="2664011975" sldId="263"/>
            <ac:spMk id="19" creationId="{1F03CF4D-EBAF-4A58-8606-53EAE48F717E}"/>
          </ac:spMkLst>
        </pc:spChg>
        <pc:spChg chg="add">
          <ac:chgData name="Kristin Mullady" userId="9ee3eb7d-2b27-48a9-886d-d3a15ae2f35a" providerId="ADAL" clId="{B8144D89-F7E3-4DD8-AD99-73F7420EC724}" dt="2021-11-10T16:21:36.769" v="1257" actId="26606"/>
          <ac:spMkLst>
            <pc:docMk/>
            <pc:sldMk cId="2664011975" sldId="263"/>
            <ac:spMk id="20" creationId="{0BABF38A-8A0D-492E-BD20-6CF4D46B50BD}"/>
          </ac:spMkLst>
        </pc:spChg>
        <pc:spChg chg="add">
          <ac:chgData name="Kristin Mullady" userId="9ee3eb7d-2b27-48a9-886d-d3a15ae2f35a" providerId="ADAL" clId="{B8144D89-F7E3-4DD8-AD99-73F7420EC724}" dt="2021-11-10T16:21:36.769" v="1257" actId="26606"/>
          <ac:spMkLst>
            <pc:docMk/>
            <pc:sldMk cId="2664011975" sldId="263"/>
            <ac:spMk id="22" creationId="{310E06F9-9F12-4D1B-92C0-4B30818D093E}"/>
          </ac:spMkLst>
        </pc:spChg>
        <pc:spChg chg="add">
          <ac:chgData name="Kristin Mullady" userId="9ee3eb7d-2b27-48a9-886d-d3a15ae2f35a" providerId="ADAL" clId="{B8144D89-F7E3-4DD8-AD99-73F7420EC724}" dt="2021-11-10T16:21:36.769" v="1257" actId="26606"/>
          <ac:spMkLst>
            <pc:docMk/>
            <pc:sldMk cId="2664011975" sldId="263"/>
            <ac:spMk id="23" creationId="{8F5EFE88-F6A7-4B53-AF99-227DFC56A032}"/>
          </ac:spMkLst>
        </pc:spChg>
        <pc:spChg chg="add">
          <ac:chgData name="Kristin Mullady" userId="9ee3eb7d-2b27-48a9-886d-d3a15ae2f35a" providerId="ADAL" clId="{B8144D89-F7E3-4DD8-AD99-73F7420EC724}" dt="2021-11-10T16:21:36.769" v="1257" actId="26606"/>
          <ac:spMkLst>
            <pc:docMk/>
            <pc:sldMk cId="2664011975" sldId="263"/>
            <ac:spMk id="24" creationId="{BF9AF5CF-AE21-453A-8D3F-6D9FC64A18B2}"/>
          </ac:spMkLst>
        </pc:spChg>
        <pc:spChg chg="add">
          <ac:chgData name="Kristin Mullady" userId="9ee3eb7d-2b27-48a9-886d-d3a15ae2f35a" providerId="ADAL" clId="{B8144D89-F7E3-4DD8-AD99-73F7420EC724}" dt="2021-11-10T16:21:36.769" v="1257" actId="26606"/>
          <ac:spMkLst>
            <pc:docMk/>
            <pc:sldMk cId="2664011975" sldId="263"/>
            <ac:spMk id="25" creationId="{F18A41FE-6F14-49D2-8C0F-56A351A98EA1}"/>
          </ac:spMkLst>
        </pc:spChg>
        <pc:picChg chg="add mod">
          <ac:chgData name="Kristin Mullady" userId="9ee3eb7d-2b27-48a9-886d-d3a15ae2f35a" providerId="ADAL" clId="{B8144D89-F7E3-4DD8-AD99-73F7420EC724}" dt="2021-11-10T16:21:36.769" v="1257" actId="26606"/>
          <ac:picMkLst>
            <pc:docMk/>
            <pc:sldMk cId="2664011975" sldId="263"/>
            <ac:picMk id="3" creationId="{9EA80F9A-0349-4E70-B828-DC89FB18E430}"/>
          </ac:picMkLst>
        </pc:picChg>
        <pc:picChg chg="add del">
          <ac:chgData name="Kristin Mullady" userId="9ee3eb7d-2b27-48a9-886d-d3a15ae2f35a" providerId="ADAL" clId="{B8144D89-F7E3-4DD8-AD99-73F7420EC724}" dt="2021-11-10T16:21:36.742" v="1256" actId="26606"/>
          <ac:picMkLst>
            <pc:docMk/>
            <pc:sldMk cId="2664011975" sldId="263"/>
            <ac:picMk id="10" creationId="{1CB7E8AE-A3AC-4BB7-A5C6-F00EC697B265}"/>
          </ac:picMkLst>
        </pc:picChg>
        <pc:picChg chg="add">
          <ac:chgData name="Kristin Mullady" userId="9ee3eb7d-2b27-48a9-886d-d3a15ae2f35a" providerId="ADAL" clId="{B8144D89-F7E3-4DD8-AD99-73F7420EC724}" dt="2021-11-10T16:21:36.769" v="1257" actId="26606"/>
          <ac:picMkLst>
            <pc:docMk/>
            <pc:sldMk cId="2664011975" sldId="263"/>
            <ac:picMk id="21" creationId="{1CB7E8AE-A3AC-4BB7-A5C6-F00EC697B265}"/>
          </ac:picMkLst>
        </pc:picChg>
      </pc:sldChg>
      <pc:sldChg chg="addSp modSp new mod ord">
        <pc:chgData name="Kristin Mullady" userId="9ee3eb7d-2b27-48a9-886d-d3a15ae2f35a" providerId="ADAL" clId="{B8144D89-F7E3-4DD8-AD99-73F7420EC724}" dt="2021-11-16T16:12:29.881" v="2126"/>
        <pc:sldMkLst>
          <pc:docMk/>
          <pc:sldMk cId="1860311593" sldId="264"/>
        </pc:sldMkLst>
        <pc:spChg chg="add mod">
          <ac:chgData name="Kristin Mullady" userId="9ee3eb7d-2b27-48a9-886d-d3a15ae2f35a" providerId="ADAL" clId="{B8144D89-F7E3-4DD8-AD99-73F7420EC724}" dt="2021-11-10T16:40:40.550" v="1535" actId="20577"/>
          <ac:spMkLst>
            <pc:docMk/>
            <pc:sldMk cId="1860311593" sldId="264"/>
            <ac:spMk id="3" creationId="{9AEE48FE-F07F-4515-943E-A0F14F239F1C}"/>
          </ac:spMkLst>
        </pc:spChg>
        <pc:picChg chg="add mod">
          <ac:chgData name="Kristin Mullady" userId="9ee3eb7d-2b27-48a9-886d-d3a15ae2f35a" providerId="ADAL" clId="{B8144D89-F7E3-4DD8-AD99-73F7420EC724}" dt="2021-11-10T16:40:15.333" v="1519" actId="1076"/>
          <ac:picMkLst>
            <pc:docMk/>
            <pc:sldMk cId="1860311593" sldId="264"/>
            <ac:picMk id="2" creationId="{68DB7973-7045-493C-9355-299B8F465DEC}"/>
          </ac:picMkLst>
        </pc:picChg>
      </pc:sldChg>
      <pc:sldChg chg="addSp modSp new mod ord setBg">
        <pc:chgData name="Kristin Mullady" userId="9ee3eb7d-2b27-48a9-886d-d3a15ae2f35a" providerId="ADAL" clId="{B8144D89-F7E3-4DD8-AD99-73F7420EC724}" dt="2021-11-16T16:11:48.160" v="2122" actId="20577"/>
        <pc:sldMkLst>
          <pc:docMk/>
          <pc:sldMk cId="2356504808" sldId="265"/>
        </pc:sldMkLst>
        <pc:spChg chg="mod">
          <ac:chgData name="Kristin Mullady" userId="9ee3eb7d-2b27-48a9-886d-d3a15ae2f35a" providerId="ADAL" clId="{B8144D89-F7E3-4DD8-AD99-73F7420EC724}" dt="2021-11-16T16:11:08.438" v="2087" actId="26606"/>
          <ac:spMkLst>
            <pc:docMk/>
            <pc:sldMk cId="2356504808" sldId="265"/>
            <ac:spMk id="2" creationId="{0A1E3D2A-315D-4D81-B268-0173B9F356A1}"/>
          </ac:spMkLst>
        </pc:spChg>
        <pc:spChg chg="mod">
          <ac:chgData name="Kristin Mullady" userId="9ee3eb7d-2b27-48a9-886d-d3a15ae2f35a" providerId="ADAL" clId="{B8144D89-F7E3-4DD8-AD99-73F7420EC724}" dt="2021-11-16T16:11:48.160" v="2122" actId="20577"/>
          <ac:spMkLst>
            <pc:docMk/>
            <pc:sldMk cId="2356504808" sldId="265"/>
            <ac:spMk id="3" creationId="{8B4BB895-8738-466A-99B5-D793ED6C21A9}"/>
          </ac:spMkLst>
        </pc:spChg>
        <pc:spChg chg="add">
          <ac:chgData name="Kristin Mullady" userId="9ee3eb7d-2b27-48a9-886d-d3a15ae2f35a" providerId="ADAL" clId="{B8144D89-F7E3-4DD8-AD99-73F7420EC724}" dt="2021-11-16T16:11:08.438" v="2087" actId="26606"/>
          <ac:spMkLst>
            <pc:docMk/>
            <pc:sldMk cId="2356504808" sldId="265"/>
            <ac:spMk id="9" creationId="{4AB8125F-0FD8-48CD-9F43-73E5494EA774}"/>
          </ac:spMkLst>
        </pc:spChg>
        <pc:spChg chg="add">
          <ac:chgData name="Kristin Mullady" userId="9ee3eb7d-2b27-48a9-886d-d3a15ae2f35a" providerId="ADAL" clId="{B8144D89-F7E3-4DD8-AD99-73F7420EC724}" dt="2021-11-16T16:11:08.438" v="2087" actId="26606"/>
          <ac:spMkLst>
            <pc:docMk/>
            <pc:sldMk cId="2356504808" sldId="265"/>
            <ac:spMk id="11" creationId="{0019DD6C-5899-4C07-864B-EB0A7D104ACF}"/>
          </ac:spMkLst>
        </pc:spChg>
        <pc:spChg chg="add">
          <ac:chgData name="Kristin Mullady" userId="9ee3eb7d-2b27-48a9-886d-d3a15ae2f35a" providerId="ADAL" clId="{B8144D89-F7E3-4DD8-AD99-73F7420EC724}" dt="2021-11-16T16:11:08.438" v="2087" actId="26606"/>
          <ac:spMkLst>
            <pc:docMk/>
            <pc:sldMk cId="2356504808" sldId="265"/>
            <ac:spMk id="13" creationId="{EBDFFBC1-15BD-428E-B8AF-ECF5D1B76DEB}"/>
          </ac:spMkLst>
        </pc:spChg>
        <pc:spChg chg="add">
          <ac:chgData name="Kristin Mullady" userId="9ee3eb7d-2b27-48a9-886d-d3a15ae2f35a" providerId="ADAL" clId="{B8144D89-F7E3-4DD8-AD99-73F7420EC724}" dt="2021-11-16T16:11:08.438" v="2087" actId="26606"/>
          <ac:spMkLst>
            <pc:docMk/>
            <pc:sldMk cId="2356504808" sldId="265"/>
            <ac:spMk id="15" creationId="{EBFB3075-0323-4EB0-B1A5-776A0E709CEF}"/>
          </ac:spMkLst>
        </pc:spChg>
        <pc:picChg chg="add mod ord">
          <ac:chgData name="Kristin Mullady" userId="9ee3eb7d-2b27-48a9-886d-d3a15ae2f35a" providerId="ADAL" clId="{B8144D89-F7E3-4DD8-AD99-73F7420EC724}" dt="2021-11-16T16:11:08.438" v="2087" actId="26606"/>
          <ac:picMkLst>
            <pc:docMk/>
            <pc:sldMk cId="2356504808" sldId="265"/>
            <ac:picMk id="4" creationId="{7DBBE32F-6DFC-438A-8115-F69EA4C5421D}"/>
          </ac:picMkLst>
        </pc:picChg>
      </pc:sldChg>
      <pc:sldChg chg="addSp modSp new mod ord setBg">
        <pc:chgData name="Kristin Mullady" userId="9ee3eb7d-2b27-48a9-886d-d3a15ae2f35a" providerId="ADAL" clId="{B8144D89-F7E3-4DD8-AD99-73F7420EC724}" dt="2021-11-16T16:17:39.240" v="2174" actId="20577"/>
        <pc:sldMkLst>
          <pc:docMk/>
          <pc:sldMk cId="545656485" sldId="266"/>
        </pc:sldMkLst>
        <pc:spChg chg="mod">
          <ac:chgData name="Kristin Mullady" userId="9ee3eb7d-2b27-48a9-886d-d3a15ae2f35a" providerId="ADAL" clId="{B8144D89-F7E3-4DD8-AD99-73F7420EC724}" dt="2021-11-16T16:16:51.557" v="2150" actId="14100"/>
          <ac:spMkLst>
            <pc:docMk/>
            <pc:sldMk cId="545656485" sldId="266"/>
            <ac:spMk id="2" creationId="{26A61450-2DD8-4A8F-A57D-A5B0AFE68B93}"/>
          </ac:spMkLst>
        </pc:spChg>
        <pc:spChg chg="mod">
          <ac:chgData name="Kristin Mullady" userId="9ee3eb7d-2b27-48a9-886d-d3a15ae2f35a" providerId="ADAL" clId="{B8144D89-F7E3-4DD8-AD99-73F7420EC724}" dt="2021-11-16T16:17:39.240" v="2174" actId="20577"/>
          <ac:spMkLst>
            <pc:docMk/>
            <pc:sldMk cId="545656485" sldId="266"/>
            <ac:spMk id="3" creationId="{70CD2F14-D6F8-4699-86C7-DEBE75199D04}"/>
          </ac:spMkLst>
        </pc:spChg>
        <pc:spChg chg="add">
          <ac:chgData name="Kristin Mullady" userId="9ee3eb7d-2b27-48a9-886d-d3a15ae2f35a" providerId="ADAL" clId="{B8144D89-F7E3-4DD8-AD99-73F7420EC724}" dt="2021-11-16T16:16:46.514" v="2149" actId="26606"/>
          <ac:spMkLst>
            <pc:docMk/>
            <pc:sldMk cId="545656485" sldId="266"/>
            <ac:spMk id="9" creationId="{8651CFA9-6065-4243-AC48-858E359780B1}"/>
          </ac:spMkLst>
        </pc:spChg>
        <pc:spChg chg="add">
          <ac:chgData name="Kristin Mullady" userId="9ee3eb7d-2b27-48a9-886d-d3a15ae2f35a" providerId="ADAL" clId="{B8144D89-F7E3-4DD8-AD99-73F7420EC724}" dt="2021-11-16T16:16:46.514" v="2149" actId="26606"/>
          <ac:spMkLst>
            <pc:docMk/>
            <pc:sldMk cId="545656485" sldId="266"/>
            <ac:spMk id="11" creationId="{FBC8BBE5-981E-4B0B-9654-32B5668BFF31}"/>
          </ac:spMkLst>
        </pc:spChg>
        <pc:spChg chg="add">
          <ac:chgData name="Kristin Mullady" userId="9ee3eb7d-2b27-48a9-886d-d3a15ae2f35a" providerId="ADAL" clId="{B8144D89-F7E3-4DD8-AD99-73F7420EC724}" dt="2021-11-16T16:16:46.514" v="2149" actId="26606"/>
          <ac:spMkLst>
            <pc:docMk/>
            <pc:sldMk cId="545656485" sldId="266"/>
            <ac:spMk id="13" creationId="{3B6A4C79-62F0-4DFD-A156-0F1AB7D2687F}"/>
          </ac:spMkLst>
        </pc:spChg>
        <pc:spChg chg="add">
          <ac:chgData name="Kristin Mullady" userId="9ee3eb7d-2b27-48a9-886d-d3a15ae2f35a" providerId="ADAL" clId="{B8144D89-F7E3-4DD8-AD99-73F7420EC724}" dt="2021-11-16T16:16:46.514" v="2149" actId="26606"/>
          <ac:spMkLst>
            <pc:docMk/>
            <pc:sldMk cId="545656485" sldId="266"/>
            <ac:spMk id="15" creationId="{7F7FF257-5D01-4829-AD0B-B2D6076B349C}"/>
          </ac:spMkLst>
        </pc:spChg>
        <pc:picChg chg="add mod">
          <ac:chgData name="Kristin Mullady" userId="9ee3eb7d-2b27-48a9-886d-d3a15ae2f35a" providerId="ADAL" clId="{B8144D89-F7E3-4DD8-AD99-73F7420EC724}" dt="2021-11-16T16:16:46.514" v="2149" actId="26606"/>
          <ac:picMkLst>
            <pc:docMk/>
            <pc:sldMk cId="545656485" sldId="266"/>
            <ac:picMk id="4" creationId="{FC96EDA2-213B-4151-BF20-E22051A93195}"/>
          </ac:picMkLst>
        </pc:picChg>
      </pc:sldChg>
      <pc:sldChg chg="addSp delSp modSp new mod ord setBg">
        <pc:chgData name="Kristin Mullady" userId="9ee3eb7d-2b27-48a9-886d-d3a15ae2f35a" providerId="ADAL" clId="{B8144D89-F7E3-4DD8-AD99-73F7420EC724}" dt="2021-11-18T17:46:21.380" v="2391" actId="14100"/>
        <pc:sldMkLst>
          <pc:docMk/>
          <pc:sldMk cId="1486727549" sldId="267"/>
        </pc:sldMkLst>
        <pc:spChg chg="mod">
          <ac:chgData name="Kristin Mullady" userId="9ee3eb7d-2b27-48a9-886d-d3a15ae2f35a" providerId="ADAL" clId="{B8144D89-F7E3-4DD8-AD99-73F7420EC724}" dt="2021-11-18T17:46:12.121" v="2390" actId="26606"/>
          <ac:spMkLst>
            <pc:docMk/>
            <pc:sldMk cId="1486727549" sldId="267"/>
            <ac:spMk id="2" creationId="{2C958B12-6133-4826-A990-305C1927901D}"/>
          </ac:spMkLst>
        </pc:spChg>
        <pc:spChg chg="mod">
          <ac:chgData name="Kristin Mullady" userId="9ee3eb7d-2b27-48a9-886d-d3a15ae2f35a" providerId="ADAL" clId="{B8144D89-F7E3-4DD8-AD99-73F7420EC724}" dt="2021-11-18T17:46:21.380" v="2391" actId="14100"/>
          <ac:spMkLst>
            <pc:docMk/>
            <pc:sldMk cId="1486727549" sldId="267"/>
            <ac:spMk id="3" creationId="{E56A6204-B892-496F-87F8-64ECC9053128}"/>
          </ac:spMkLst>
        </pc:spChg>
        <pc:spChg chg="add del">
          <ac:chgData name="Kristin Mullady" userId="9ee3eb7d-2b27-48a9-886d-d3a15ae2f35a" providerId="ADAL" clId="{B8144D89-F7E3-4DD8-AD99-73F7420EC724}" dt="2021-11-18T17:45:29.867" v="2376" actId="26606"/>
          <ac:spMkLst>
            <pc:docMk/>
            <pc:sldMk cId="1486727549" sldId="267"/>
            <ac:spMk id="9" creationId="{4AB8125F-0FD8-48CD-9F43-73E5494EA774}"/>
          </ac:spMkLst>
        </pc:spChg>
        <pc:spChg chg="add del">
          <ac:chgData name="Kristin Mullady" userId="9ee3eb7d-2b27-48a9-886d-d3a15ae2f35a" providerId="ADAL" clId="{B8144D89-F7E3-4DD8-AD99-73F7420EC724}" dt="2021-11-18T17:45:29.867" v="2376" actId="26606"/>
          <ac:spMkLst>
            <pc:docMk/>
            <pc:sldMk cId="1486727549" sldId="267"/>
            <ac:spMk id="11" creationId="{0019DD6C-5899-4C07-864B-EB0A7D104ACF}"/>
          </ac:spMkLst>
        </pc:spChg>
        <pc:spChg chg="add del">
          <ac:chgData name="Kristin Mullady" userId="9ee3eb7d-2b27-48a9-886d-d3a15ae2f35a" providerId="ADAL" clId="{B8144D89-F7E3-4DD8-AD99-73F7420EC724}" dt="2021-11-18T17:45:29.867" v="2376" actId="26606"/>
          <ac:spMkLst>
            <pc:docMk/>
            <pc:sldMk cId="1486727549" sldId="267"/>
            <ac:spMk id="13" creationId="{EBDFFBC1-15BD-428E-B8AF-ECF5D1B76DEB}"/>
          </ac:spMkLst>
        </pc:spChg>
        <pc:spChg chg="add del">
          <ac:chgData name="Kristin Mullady" userId="9ee3eb7d-2b27-48a9-886d-d3a15ae2f35a" providerId="ADAL" clId="{B8144D89-F7E3-4DD8-AD99-73F7420EC724}" dt="2021-11-18T17:45:29.867" v="2376" actId="26606"/>
          <ac:spMkLst>
            <pc:docMk/>
            <pc:sldMk cId="1486727549" sldId="267"/>
            <ac:spMk id="15" creationId="{EBFB3075-0323-4EB0-B1A5-776A0E709CEF}"/>
          </ac:spMkLst>
        </pc:spChg>
        <pc:spChg chg="add del">
          <ac:chgData name="Kristin Mullady" userId="9ee3eb7d-2b27-48a9-886d-d3a15ae2f35a" providerId="ADAL" clId="{B8144D89-F7E3-4DD8-AD99-73F7420EC724}" dt="2021-11-18T17:45:31.128" v="2378" actId="26606"/>
          <ac:spMkLst>
            <pc:docMk/>
            <pc:sldMk cId="1486727549" sldId="267"/>
            <ac:spMk id="17" creationId="{487685E6-1160-459B-8C70-301404C06C23}"/>
          </ac:spMkLst>
        </pc:spChg>
        <pc:spChg chg="add del">
          <ac:chgData name="Kristin Mullady" userId="9ee3eb7d-2b27-48a9-886d-d3a15ae2f35a" providerId="ADAL" clId="{B8144D89-F7E3-4DD8-AD99-73F7420EC724}" dt="2021-11-18T17:45:31.128" v="2378" actId="26606"/>
          <ac:spMkLst>
            <pc:docMk/>
            <pc:sldMk cId="1486727549" sldId="267"/>
            <ac:spMk id="18" creationId="{8651CFA9-6065-4243-AC48-858E359780B1}"/>
          </ac:spMkLst>
        </pc:spChg>
        <pc:spChg chg="add del">
          <ac:chgData name="Kristin Mullady" userId="9ee3eb7d-2b27-48a9-886d-d3a15ae2f35a" providerId="ADAL" clId="{B8144D89-F7E3-4DD8-AD99-73F7420EC724}" dt="2021-11-18T17:45:31.128" v="2378" actId="26606"/>
          <ac:spMkLst>
            <pc:docMk/>
            <pc:sldMk cId="1486727549" sldId="267"/>
            <ac:spMk id="19" creationId="{FBC8BBE5-981E-4B0B-9654-32B5668BFF31}"/>
          </ac:spMkLst>
        </pc:spChg>
        <pc:spChg chg="add del">
          <ac:chgData name="Kristin Mullady" userId="9ee3eb7d-2b27-48a9-886d-d3a15ae2f35a" providerId="ADAL" clId="{B8144D89-F7E3-4DD8-AD99-73F7420EC724}" dt="2021-11-18T17:45:31.128" v="2378" actId="26606"/>
          <ac:spMkLst>
            <pc:docMk/>
            <pc:sldMk cId="1486727549" sldId="267"/>
            <ac:spMk id="20" creationId="{094C9708-F6A4-4956-B261-A4A2C4DFEBF7}"/>
          </ac:spMkLst>
        </pc:spChg>
        <pc:spChg chg="add del">
          <ac:chgData name="Kristin Mullady" userId="9ee3eb7d-2b27-48a9-886d-d3a15ae2f35a" providerId="ADAL" clId="{B8144D89-F7E3-4DD8-AD99-73F7420EC724}" dt="2021-11-18T17:45:31.128" v="2378" actId="26606"/>
          <ac:spMkLst>
            <pc:docMk/>
            <pc:sldMk cId="1486727549" sldId="267"/>
            <ac:spMk id="21" creationId="{592DB257-3E16-4A3C-9E28-4682828127AD}"/>
          </ac:spMkLst>
        </pc:spChg>
        <pc:spChg chg="add del">
          <ac:chgData name="Kristin Mullady" userId="9ee3eb7d-2b27-48a9-886d-d3a15ae2f35a" providerId="ADAL" clId="{B8144D89-F7E3-4DD8-AD99-73F7420EC724}" dt="2021-11-18T17:45:32.630" v="2380" actId="26606"/>
          <ac:spMkLst>
            <pc:docMk/>
            <pc:sldMk cId="1486727549" sldId="267"/>
            <ac:spMk id="23" creationId="{4AB8125F-0FD8-48CD-9F43-73E5494EA774}"/>
          </ac:spMkLst>
        </pc:spChg>
        <pc:spChg chg="add del">
          <ac:chgData name="Kristin Mullady" userId="9ee3eb7d-2b27-48a9-886d-d3a15ae2f35a" providerId="ADAL" clId="{B8144D89-F7E3-4DD8-AD99-73F7420EC724}" dt="2021-11-18T17:45:32.630" v="2380" actId="26606"/>
          <ac:spMkLst>
            <pc:docMk/>
            <pc:sldMk cId="1486727549" sldId="267"/>
            <ac:spMk id="24" creationId="{0019DD6C-5899-4C07-864B-EB0A7D104ACF}"/>
          </ac:spMkLst>
        </pc:spChg>
        <pc:spChg chg="add del">
          <ac:chgData name="Kristin Mullady" userId="9ee3eb7d-2b27-48a9-886d-d3a15ae2f35a" providerId="ADAL" clId="{B8144D89-F7E3-4DD8-AD99-73F7420EC724}" dt="2021-11-18T17:45:32.630" v="2380" actId="26606"/>
          <ac:spMkLst>
            <pc:docMk/>
            <pc:sldMk cId="1486727549" sldId="267"/>
            <ac:spMk id="25" creationId="{EBDFFBC1-15BD-428E-B8AF-ECF5D1B76DEB}"/>
          </ac:spMkLst>
        </pc:spChg>
        <pc:spChg chg="add del">
          <ac:chgData name="Kristin Mullady" userId="9ee3eb7d-2b27-48a9-886d-d3a15ae2f35a" providerId="ADAL" clId="{B8144D89-F7E3-4DD8-AD99-73F7420EC724}" dt="2021-11-18T17:45:32.630" v="2380" actId="26606"/>
          <ac:spMkLst>
            <pc:docMk/>
            <pc:sldMk cId="1486727549" sldId="267"/>
            <ac:spMk id="26" creationId="{EBFB3075-0323-4EB0-B1A5-776A0E709CEF}"/>
          </ac:spMkLst>
        </pc:spChg>
        <pc:spChg chg="add del">
          <ac:chgData name="Kristin Mullady" userId="9ee3eb7d-2b27-48a9-886d-d3a15ae2f35a" providerId="ADAL" clId="{B8144D89-F7E3-4DD8-AD99-73F7420EC724}" dt="2021-11-18T17:46:12.121" v="2390" actId="26606"/>
          <ac:spMkLst>
            <pc:docMk/>
            <pc:sldMk cId="1486727549" sldId="267"/>
            <ac:spMk id="28" creationId="{8651CFA9-6065-4243-AC48-858E359780B1}"/>
          </ac:spMkLst>
        </pc:spChg>
        <pc:spChg chg="add del">
          <ac:chgData name="Kristin Mullady" userId="9ee3eb7d-2b27-48a9-886d-d3a15ae2f35a" providerId="ADAL" clId="{B8144D89-F7E3-4DD8-AD99-73F7420EC724}" dt="2021-11-18T17:46:12.121" v="2390" actId="26606"/>
          <ac:spMkLst>
            <pc:docMk/>
            <pc:sldMk cId="1486727549" sldId="267"/>
            <ac:spMk id="29" creationId="{FBC8BBE5-981E-4B0B-9654-32B5668BFF31}"/>
          </ac:spMkLst>
        </pc:spChg>
        <pc:spChg chg="add del">
          <ac:chgData name="Kristin Mullady" userId="9ee3eb7d-2b27-48a9-886d-d3a15ae2f35a" providerId="ADAL" clId="{B8144D89-F7E3-4DD8-AD99-73F7420EC724}" dt="2021-11-18T17:46:12.121" v="2390" actId="26606"/>
          <ac:spMkLst>
            <pc:docMk/>
            <pc:sldMk cId="1486727549" sldId="267"/>
            <ac:spMk id="30" creationId="{592DB257-3E16-4A3C-9E28-4682828127AD}"/>
          </ac:spMkLst>
        </pc:spChg>
        <pc:spChg chg="add del">
          <ac:chgData name="Kristin Mullady" userId="9ee3eb7d-2b27-48a9-886d-d3a15ae2f35a" providerId="ADAL" clId="{B8144D89-F7E3-4DD8-AD99-73F7420EC724}" dt="2021-11-18T17:46:12.121" v="2390" actId="26606"/>
          <ac:spMkLst>
            <pc:docMk/>
            <pc:sldMk cId="1486727549" sldId="267"/>
            <ac:spMk id="31" creationId="{487685E6-1160-459B-8C70-301404C06C23}"/>
          </ac:spMkLst>
        </pc:spChg>
        <pc:spChg chg="add del">
          <ac:chgData name="Kristin Mullady" userId="9ee3eb7d-2b27-48a9-886d-d3a15ae2f35a" providerId="ADAL" clId="{B8144D89-F7E3-4DD8-AD99-73F7420EC724}" dt="2021-11-18T17:46:07.972" v="2388" actId="26606"/>
          <ac:spMkLst>
            <pc:docMk/>
            <pc:sldMk cId="1486727549" sldId="267"/>
            <ac:spMk id="36" creationId="{8651CFA9-6065-4243-AC48-858E359780B1}"/>
          </ac:spMkLst>
        </pc:spChg>
        <pc:spChg chg="add del">
          <ac:chgData name="Kristin Mullady" userId="9ee3eb7d-2b27-48a9-886d-d3a15ae2f35a" providerId="ADAL" clId="{B8144D89-F7E3-4DD8-AD99-73F7420EC724}" dt="2021-11-18T17:46:07.972" v="2388" actId="26606"/>
          <ac:spMkLst>
            <pc:docMk/>
            <pc:sldMk cId="1486727549" sldId="267"/>
            <ac:spMk id="38" creationId="{5A8C81AE-8F0D-49F3-9FB4-334B0DCDF195}"/>
          </ac:spMkLst>
        </pc:spChg>
        <pc:spChg chg="add del">
          <ac:chgData name="Kristin Mullady" userId="9ee3eb7d-2b27-48a9-886d-d3a15ae2f35a" providerId="ADAL" clId="{B8144D89-F7E3-4DD8-AD99-73F7420EC724}" dt="2021-11-18T17:46:07.972" v="2388" actId="26606"/>
          <ac:spMkLst>
            <pc:docMk/>
            <pc:sldMk cId="1486727549" sldId="267"/>
            <ac:spMk id="40" creationId="{7F174AE6-83F4-4EF2-8F3A-E34B1822DBF3}"/>
          </ac:spMkLst>
        </pc:spChg>
        <pc:spChg chg="add del">
          <ac:chgData name="Kristin Mullady" userId="9ee3eb7d-2b27-48a9-886d-d3a15ae2f35a" providerId="ADAL" clId="{B8144D89-F7E3-4DD8-AD99-73F7420EC724}" dt="2021-11-18T17:46:07.972" v="2388" actId="26606"/>
          <ac:spMkLst>
            <pc:docMk/>
            <pc:sldMk cId="1486727549" sldId="267"/>
            <ac:spMk id="42" creationId="{4C30E035-0509-409C-B71F-0650ACB14869}"/>
          </ac:spMkLst>
        </pc:spChg>
        <pc:spChg chg="add del">
          <ac:chgData name="Kristin Mullady" userId="9ee3eb7d-2b27-48a9-886d-d3a15ae2f35a" providerId="ADAL" clId="{B8144D89-F7E3-4DD8-AD99-73F7420EC724}" dt="2021-11-18T17:46:12.121" v="2390" actId="26606"/>
          <ac:spMkLst>
            <pc:docMk/>
            <pc:sldMk cId="1486727549" sldId="267"/>
            <ac:spMk id="44" creationId="{8651CFA9-6065-4243-AC48-858E359780B1}"/>
          </ac:spMkLst>
        </pc:spChg>
        <pc:spChg chg="add del">
          <ac:chgData name="Kristin Mullady" userId="9ee3eb7d-2b27-48a9-886d-d3a15ae2f35a" providerId="ADAL" clId="{B8144D89-F7E3-4DD8-AD99-73F7420EC724}" dt="2021-11-18T17:46:12.121" v="2390" actId="26606"/>
          <ac:spMkLst>
            <pc:docMk/>
            <pc:sldMk cId="1486727549" sldId="267"/>
            <ac:spMk id="45" creationId="{FBC8BBE5-981E-4B0B-9654-32B5668BFF31}"/>
          </ac:spMkLst>
        </pc:spChg>
        <pc:spChg chg="add del">
          <ac:chgData name="Kristin Mullady" userId="9ee3eb7d-2b27-48a9-886d-d3a15ae2f35a" providerId="ADAL" clId="{B8144D89-F7E3-4DD8-AD99-73F7420EC724}" dt="2021-11-18T17:46:12.121" v="2390" actId="26606"/>
          <ac:spMkLst>
            <pc:docMk/>
            <pc:sldMk cId="1486727549" sldId="267"/>
            <ac:spMk id="46" creationId="{592DB257-3E16-4A3C-9E28-4682828127AD}"/>
          </ac:spMkLst>
        </pc:spChg>
        <pc:spChg chg="add del">
          <ac:chgData name="Kristin Mullady" userId="9ee3eb7d-2b27-48a9-886d-d3a15ae2f35a" providerId="ADAL" clId="{B8144D89-F7E3-4DD8-AD99-73F7420EC724}" dt="2021-11-18T17:46:12.121" v="2390" actId="26606"/>
          <ac:spMkLst>
            <pc:docMk/>
            <pc:sldMk cId="1486727549" sldId="267"/>
            <ac:spMk id="47" creationId="{487685E6-1160-459B-8C70-301404C06C23}"/>
          </ac:spMkLst>
        </pc:spChg>
        <pc:picChg chg="add mod">
          <ac:chgData name="Kristin Mullady" userId="9ee3eb7d-2b27-48a9-886d-d3a15ae2f35a" providerId="ADAL" clId="{B8144D89-F7E3-4DD8-AD99-73F7420EC724}" dt="2021-11-18T17:46:07.972" v="2388" actId="26606"/>
          <ac:picMkLst>
            <pc:docMk/>
            <pc:sldMk cId="1486727549" sldId="267"/>
            <ac:picMk id="4" creationId="{9ADFA007-38DD-4C1F-AAFD-7CFEF302CB3E}"/>
          </ac:picMkLst>
        </pc:picChg>
      </pc:sldChg>
      <pc:sldChg chg="addSp delSp modSp new mod setBg">
        <pc:chgData name="Kristin Mullady" userId="9ee3eb7d-2b27-48a9-886d-d3a15ae2f35a" providerId="ADAL" clId="{B8144D89-F7E3-4DD8-AD99-73F7420EC724}" dt="2021-11-16T17:03:06.260" v="2360" actId="1076"/>
        <pc:sldMkLst>
          <pc:docMk/>
          <pc:sldMk cId="3524333920" sldId="268"/>
        </pc:sldMkLst>
        <pc:spChg chg="mod">
          <ac:chgData name="Kristin Mullady" userId="9ee3eb7d-2b27-48a9-886d-d3a15ae2f35a" providerId="ADAL" clId="{B8144D89-F7E3-4DD8-AD99-73F7420EC724}" dt="2021-11-16T16:56:24.879" v="2352" actId="1076"/>
          <ac:spMkLst>
            <pc:docMk/>
            <pc:sldMk cId="3524333920" sldId="268"/>
            <ac:spMk id="2" creationId="{654799A5-CB0F-4471-8310-7EAC1EC56086}"/>
          </ac:spMkLst>
        </pc:spChg>
        <pc:spChg chg="del">
          <ac:chgData name="Kristin Mullady" userId="9ee3eb7d-2b27-48a9-886d-d3a15ae2f35a" providerId="ADAL" clId="{B8144D89-F7E3-4DD8-AD99-73F7420EC724}" dt="2021-11-16T16:54:41.942" v="2329" actId="478"/>
          <ac:spMkLst>
            <pc:docMk/>
            <pc:sldMk cId="3524333920" sldId="268"/>
            <ac:spMk id="3" creationId="{92EE4D85-775F-4770-BA57-032DB956FDCF}"/>
          </ac:spMkLst>
        </pc:spChg>
        <pc:spChg chg="add">
          <ac:chgData name="Kristin Mullady" userId="9ee3eb7d-2b27-48a9-886d-d3a15ae2f35a" providerId="ADAL" clId="{B8144D89-F7E3-4DD8-AD99-73F7420EC724}" dt="2021-11-16T16:56:09.265" v="2332" actId="26606"/>
          <ac:spMkLst>
            <pc:docMk/>
            <pc:sldMk cId="3524333920" sldId="268"/>
            <ac:spMk id="9" creationId="{0BABF38A-8A0D-492E-BD20-6CF4D46B50BD}"/>
          </ac:spMkLst>
        </pc:spChg>
        <pc:spChg chg="add">
          <ac:chgData name="Kristin Mullady" userId="9ee3eb7d-2b27-48a9-886d-d3a15ae2f35a" providerId="ADAL" clId="{B8144D89-F7E3-4DD8-AD99-73F7420EC724}" dt="2021-11-16T16:56:09.265" v="2332" actId="26606"/>
          <ac:spMkLst>
            <pc:docMk/>
            <pc:sldMk cId="3524333920" sldId="268"/>
            <ac:spMk id="13" creationId="{DE61FBD7-E37C-4B38-BE44-A6D4978D7486}"/>
          </ac:spMkLst>
        </pc:spChg>
        <pc:spChg chg="add mod">
          <ac:chgData name="Kristin Mullady" userId="9ee3eb7d-2b27-48a9-886d-d3a15ae2f35a" providerId="ADAL" clId="{B8144D89-F7E3-4DD8-AD99-73F7420EC724}" dt="2021-11-16T17:03:06.260" v="2360" actId="1076"/>
          <ac:spMkLst>
            <pc:docMk/>
            <pc:sldMk cId="3524333920" sldId="268"/>
            <ac:spMk id="14" creationId="{68CD48DC-448C-4916-B19E-1147E6B4A1DC}"/>
          </ac:spMkLst>
        </pc:spChg>
        <pc:spChg chg="add">
          <ac:chgData name="Kristin Mullady" userId="9ee3eb7d-2b27-48a9-886d-d3a15ae2f35a" providerId="ADAL" clId="{B8144D89-F7E3-4DD8-AD99-73F7420EC724}" dt="2021-11-16T16:56:09.265" v="2332" actId="26606"/>
          <ac:spMkLst>
            <pc:docMk/>
            <pc:sldMk cId="3524333920" sldId="268"/>
            <ac:spMk id="15" creationId="{34F8020C-60BB-4357-8207-13221A99AE19}"/>
          </ac:spMkLst>
        </pc:spChg>
        <pc:spChg chg="add">
          <ac:chgData name="Kristin Mullady" userId="9ee3eb7d-2b27-48a9-886d-d3a15ae2f35a" providerId="ADAL" clId="{B8144D89-F7E3-4DD8-AD99-73F7420EC724}" dt="2021-11-16T16:56:09.265" v="2332" actId="26606"/>
          <ac:spMkLst>
            <pc:docMk/>
            <pc:sldMk cId="3524333920" sldId="268"/>
            <ac:spMk id="17" creationId="{392BFCFE-FD78-4EDF-BEFE-CC444DC5F307}"/>
          </ac:spMkLst>
        </pc:spChg>
        <pc:spChg chg="add">
          <ac:chgData name="Kristin Mullady" userId="9ee3eb7d-2b27-48a9-886d-d3a15ae2f35a" providerId="ADAL" clId="{B8144D89-F7E3-4DD8-AD99-73F7420EC724}" dt="2021-11-16T16:56:09.265" v="2332" actId="26606"/>
          <ac:spMkLst>
            <pc:docMk/>
            <pc:sldMk cId="3524333920" sldId="268"/>
            <ac:spMk id="19" creationId="{3A02D46F-C48E-4461-A19B-D244194F5480}"/>
          </ac:spMkLst>
        </pc:spChg>
        <pc:spChg chg="add">
          <ac:chgData name="Kristin Mullady" userId="9ee3eb7d-2b27-48a9-886d-d3a15ae2f35a" providerId="ADAL" clId="{B8144D89-F7E3-4DD8-AD99-73F7420EC724}" dt="2021-11-16T16:56:09.265" v="2332" actId="26606"/>
          <ac:spMkLst>
            <pc:docMk/>
            <pc:sldMk cId="3524333920" sldId="268"/>
            <ac:spMk id="21" creationId="{5AA6453C-5851-46D8-A790-031DA34DB81E}"/>
          </ac:spMkLst>
        </pc:spChg>
        <pc:picChg chg="add mod">
          <ac:chgData name="Kristin Mullady" userId="9ee3eb7d-2b27-48a9-886d-d3a15ae2f35a" providerId="ADAL" clId="{B8144D89-F7E3-4DD8-AD99-73F7420EC724}" dt="2021-11-16T16:56:09.265" v="2332" actId="26606"/>
          <ac:picMkLst>
            <pc:docMk/>
            <pc:sldMk cId="3524333920" sldId="268"/>
            <ac:picMk id="4" creationId="{717B2A40-EE06-4AAB-8DBE-8E65452FEEFF}"/>
          </ac:picMkLst>
        </pc:picChg>
        <pc:picChg chg="add">
          <ac:chgData name="Kristin Mullady" userId="9ee3eb7d-2b27-48a9-886d-d3a15ae2f35a" providerId="ADAL" clId="{B8144D89-F7E3-4DD8-AD99-73F7420EC724}" dt="2021-11-16T16:56:09.265" v="2332" actId="26606"/>
          <ac:picMkLst>
            <pc:docMk/>
            <pc:sldMk cId="3524333920" sldId="268"/>
            <ac:picMk id="11" creationId="{1CB7E8AE-A3AC-4BB7-A5C6-F00EC697B265}"/>
          </ac:picMkLst>
        </pc:picChg>
      </pc:sldChg>
      <pc:sldChg chg="addSp delSp modSp new mod setBg">
        <pc:chgData name="Kristin Mullady" userId="9ee3eb7d-2b27-48a9-886d-d3a15ae2f35a" providerId="ADAL" clId="{B8144D89-F7E3-4DD8-AD99-73F7420EC724}" dt="2021-12-09T15:47:55.870" v="2430" actId="14100"/>
        <pc:sldMkLst>
          <pc:docMk/>
          <pc:sldMk cId="1070833541" sldId="269"/>
        </pc:sldMkLst>
        <pc:spChg chg="mod">
          <ac:chgData name="Kristin Mullady" userId="9ee3eb7d-2b27-48a9-886d-d3a15ae2f35a" providerId="ADAL" clId="{B8144D89-F7E3-4DD8-AD99-73F7420EC724}" dt="2021-12-09T15:47:16.013" v="2422" actId="1076"/>
          <ac:spMkLst>
            <pc:docMk/>
            <pc:sldMk cId="1070833541" sldId="269"/>
            <ac:spMk id="2" creationId="{D2735A53-A41C-406E-BBC4-E1FD27C2644E}"/>
          </ac:spMkLst>
        </pc:spChg>
        <pc:spChg chg="mod">
          <ac:chgData name="Kristin Mullady" userId="9ee3eb7d-2b27-48a9-886d-d3a15ae2f35a" providerId="ADAL" clId="{B8144D89-F7E3-4DD8-AD99-73F7420EC724}" dt="2021-12-09T15:47:55.870" v="2430" actId="14100"/>
          <ac:spMkLst>
            <pc:docMk/>
            <pc:sldMk cId="1070833541" sldId="269"/>
            <ac:spMk id="3" creationId="{1E21C6A0-54BF-4A23-9142-CBD89B2883A1}"/>
          </ac:spMkLst>
        </pc:spChg>
        <pc:spChg chg="add del">
          <ac:chgData name="Kristin Mullady" userId="9ee3eb7d-2b27-48a9-886d-d3a15ae2f35a" providerId="ADAL" clId="{B8144D89-F7E3-4DD8-AD99-73F7420EC724}" dt="2021-12-09T15:47:08.551" v="2420" actId="26606"/>
          <ac:spMkLst>
            <pc:docMk/>
            <pc:sldMk cId="1070833541" sldId="269"/>
            <ac:spMk id="9" creationId="{4AB8125F-0FD8-48CD-9F43-73E5494EA774}"/>
          </ac:spMkLst>
        </pc:spChg>
        <pc:spChg chg="add del">
          <ac:chgData name="Kristin Mullady" userId="9ee3eb7d-2b27-48a9-886d-d3a15ae2f35a" providerId="ADAL" clId="{B8144D89-F7E3-4DD8-AD99-73F7420EC724}" dt="2021-12-09T15:47:08.551" v="2420" actId="26606"/>
          <ac:spMkLst>
            <pc:docMk/>
            <pc:sldMk cId="1070833541" sldId="269"/>
            <ac:spMk id="11" creationId="{0019DD6C-5899-4C07-864B-EB0A7D104ACF}"/>
          </ac:spMkLst>
        </pc:spChg>
        <pc:spChg chg="add del">
          <ac:chgData name="Kristin Mullady" userId="9ee3eb7d-2b27-48a9-886d-d3a15ae2f35a" providerId="ADAL" clId="{B8144D89-F7E3-4DD8-AD99-73F7420EC724}" dt="2021-12-09T15:47:08.551" v="2420" actId="26606"/>
          <ac:spMkLst>
            <pc:docMk/>
            <pc:sldMk cId="1070833541" sldId="269"/>
            <ac:spMk id="13" creationId="{EBDFFBC1-15BD-428E-B8AF-ECF5D1B76DEB}"/>
          </ac:spMkLst>
        </pc:spChg>
        <pc:spChg chg="add del">
          <ac:chgData name="Kristin Mullady" userId="9ee3eb7d-2b27-48a9-886d-d3a15ae2f35a" providerId="ADAL" clId="{B8144D89-F7E3-4DD8-AD99-73F7420EC724}" dt="2021-12-09T15:47:08.551" v="2420" actId="26606"/>
          <ac:spMkLst>
            <pc:docMk/>
            <pc:sldMk cId="1070833541" sldId="269"/>
            <ac:spMk id="15" creationId="{EBFB3075-0323-4EB0-B1A5-776A0E709CEF}"/>
          </ac:spMkLst>
        </pc:spChg>
        <pc:spChg chg="add">
          <ac:chgData name="Kristin Mullady" userId="9ee3eb7d-2b27-48a9-886d-d3a15ae2f35a" providerId="ADAL" clId="{B8144D89-F7E3-4DD8-AD99-73F7420EC724}" dt="2021-12-09T15:47:08.551" v="2420" actId="26606"/>
          <ac:spMkLst>
            <pc:docMk/>
            <pc:sldMk cId="1070833541" sldId="269"/>
            <ac:spMk id="20" creationId="{8651CFA9-6065-4243-AC48-858E359780B1}"/>
          </ac:spMkLst>
        </pc:spChg>
        <pc:spChg chg="add">
          <ac:chgData name="Kristin Mullady" userId="9ee3eb7d-2b27-48a9-886d-d3a15ae2f35a" providerId="ADAL" clId="{B8144D89-F7E3-4DD8-AD99-73F7420EC724}" dt="2021-12-09T15:47:08.551" v="2420" actId="26606"/>
          <ac:spMkLst>
            <pc:docMk/>
            <pc:sldMk cId="1070833541" sldId="269"/>
            <ac:spMk id="22" creationId="{FBC8BBE5-981E-4B0B-9654-32B5668BFF31}"/>
          </ac:spMkLst>
        </pc:spChg>
        <pc:spChg chg="add">
          <ac:chgData name="Kristin Mullady" userId="9ee3eb7d-2b27-48a9-886d-d3a15ae2f35a" providerId="ADAL" clId="{B8144D89-F7E3-4DD8-AD99-73F7420EC724}" dt="2021-12-09T15:47:08.551" v="2420" actId="26606"/>
          <ac:spMkLst>
            <pc:docMk/>
            <pc:sldMk cId="1070833541" sldId="269"/>
            <ac:spMk id="24" creationId="{3B6A4C79-62F0-4DFD-A156-0F1AB7D2687F}"/>
          </ac:spMkLst>
        </pc:spChg>
        <pc:spChg chg="add">
          <ac:chgData name="Kristin Mullady" userId="9ee3eb7d-2b27-48a9-886d-d3a15ae2f35a" providerId="ADAL" clId="{B8144D89-F7E3-4DD8-AD99-73F7420EC724}" dt="2021-12-09T15:47:08.551" v="2420" actId="26606"/>
          <ac:spMkLst>
            <pc:docMk/>
            <pc:sldMk cId="1070833541" sldId="269"/>
            <ac:spMk id="26" creationId="{7F7FF257-5D01-4829-AD0B-B2D6076B349C}"/>
          </ac:spMkLst>
        </pc:spChg>
        <pc:picChg chg="add del mod">
          <ac:chgData name="Kristin Mullady" userId="9ee3eb7d-2b27-48a9-886d-d3a15ae2f35a" providerId="ADAL" clId="{B8144D89-F7E3-4DD8-AD99-73F7420EC724}" dt="2021-12-09T15:46:10.501" v="2418" actId="21"/>
          <ac:picMkLst>
            <pc:docMk/>
            <pc:sldMk cId="1070833541" sldId="269"/>
            <ac:picMk id="4" creationId="{6FDA2777-555E-433F-A9E9-B577CD1A6851}"/>
          </ac:picMkLst>
        </pc:picChg>
        <pc:picChg chg="add mod">
          <ac:chgData name="Kristin Mullady" userId="9ee3eb7d-2b27-48a9-886d-d3a15ae2f35a" providerId="ADAL" clId="{B8144D89-F7E3-4DD8-AD99-73F7420EC724}" dt="2021-12-09T15:47:39.877" v="2428" actId="1076"/>
          <ac:picMkLst>
            <pc:docMk/>
            <pc:sldMk cId="1070833541" sldId="269"/>
            <ac:picMk id="5" creationId="{BD64E544-A51D-4AD2-A09C-967DF3592A96}"/>
          </ac:picMkLst>
        </pc:picChg>
      </pc:sldChg>
      <pc:sldChg chg="addSp modSp new mod setBg">
        <pc:chgData name="Kristin Mullady" userId="9ee3eb7d-2b27-48a9-886d-d3a15ae2f35a" providerId="ADAL" clId="{B8144D89-F7E3-4DD8-AD99-73F7420EC724}" dt="2021-12-09T15:56:52.248" v="2443" actId="113"/>
        <pc:sldMkLst>
          <pc:docMk/>
          <pc:sldMk cId="1905915689" sldId="270"/>
        </pc:sldMkLst>
        <pc:spChg chg="mod">
          <ac:chgData name="Kristin Mullady" userId="9ee3eb7d-2b27-48a9-886d-d3a15ae2f35a" providerId="ADAL" clId="{B8144D89-F7E3-4DD8-AD99-73F7420EC724}" dt="2021-12-09T15:56:08.310" v="2438" actId="26606"/>
          <ac:spMkLst>
            <pc:docMk/>
            <pc:sldMk cId="1905915689" sldId="270"/>
            <ac:spMk id="2" creationId="{CF5AB1F2-35B8-426F-A978-4EE35267055D}"/>
          </ac:spMkLst>
        </pc:spChg>
        <pc:spChg chg="mod">
          <ac:chgData name="Kristin Mullady" userId="9ee3eb7d-2b27-48a9-886d-d3a15ae2f35a" providerId="ADAL" clId="{B8144D89-F7E3-4DD8-AD99-73F7420EC724}" dt="2021-12-09T15:56:52.248" v="2443" actId="113"/>
          <ac:spMkLst>
            <pc:docMk/>
            <pc:sldMk cId="1905915689" sldId="270"/>
            <ac:spMk id="3" creationId="{D85F326F-CCAB-4791-A1AF-EBFC2E996CBA}"/>
          </ac:spMkLst>
        </pc:spChg>
        <pc:spChg chg="add">
          <ac:chgData name="Kristin Mullady" userId="9ee3eb7d-2b27-48a9-886d-d3a15ae2f35a" providerId="ADAL" clId="{B8144D89-F7E3-4DD8-AD99-73F7420EC724}" dt="2021-12-09T15:56:08.310" v="2438" actId="26606"/>
          <ac:spMkLst>
            <pc:docMk/>
            <pc:sldMk cId="1905915689" sldId="270"/>
            <ac:spMk id="9" creationId="{4AB8125F-0FD8-48CD-9F43-73E5494EA774}"/>
          </ac:spMkLst>
        </pc:spChg>
        <pc:spChg chg="add">
          <ac:chgData name="Kristin Mullady" userId="9ee3eb7d-2b27-48a9-886d-d3a15ae2f35a" providerId="ADAL" clId="{B8144D89-F7E3-4DD8-AD99-73F7420EC724}" dt="2021-12-09T15:56:08.310" v="2438" actId="26606"/>
          <ac:spMkLst>
            <pc:docMk/>
            <pc:sldMk cId="1905915689" sldId="270"/>
            <ac:spMk id="11" creationId="{0019DD6C-5899-4C07-864B-EB0A7D104ACF}"/>
          </ac:spMkLst>
        </pc:spChg>
        <pc:spChg chg="add">
          <ac:chgData name="Kristin Mullady" userId="9ee3eb7d-2b27-48a9-886d-d3a15ae2f35a" providerId="ADAL" clId="{B8144D89-F7E3-4DD8-AD99-73F7420EC724}" dt="2021-12-09T15:56:08.310" v="2438" actId="26606"/>
          <ac:spMkLst>
            <pc:docMk/>
            <pc:sldMk cId="1905915689" sldId="270"/>
            <ac:spMk id="13" creationId="{EBDFFBC1-15BD-428E-B8AF-ECF5D1B76DEB}"/>
          </ac:spMkLst>
        </pc:spChg>
        <pc:spChg chg="add">
          <ac:chgData name="Kristin Mullady" userId="9ee3eb7d-2b27-48a9-886d-d3a15ae2f35a" providerId="ADAL" clId="{B8144D89-F7E3-4DD8-AD99-73F7420EC724}" dt="2021-12-09T15:56:08.310" v="2438" actId="26606"/>
          <ac:spMkLst>
            <pc:docMk/>
            <pc:sldMk cId="1905915689" sldId="270"/>
            <ac:spMk id="15" creationId="{EBFB3075-0323-4EB0-B1A5-776A0E709CEF}"/>
          </ac:spMkLst>
        </pc:spChg>
        <pc:picChg chg="add mod ord">
          <ac:chgData name="Kristin Mullady" userId="9ee3eb7d-2b27-48a9-886d-d3a15ae2f35a" providerId="ADAL" clId="{B8144D89-F7E3-4DD8-AD99-73F7420EC724}" dt="2021-12-09T15:56:08.310" v="2438" actId="26606"/>
          <ac:picMkLst>
            <pc:docMk/>
            <pc:sldMk cId="1905915689" sldId="270"/>
            <ac:picMk id="4" creationId="{82DC1452-70BA-43F8-92A7-A62EB8284644}"/>
          </ac:picMkLst>
        </pc:picChg>
      </pc:sldChg>
      <pc:sldChg chg="addSp delSp modSp new mod setBg">
        <pc:chgData name="Kristin Mullady" userId="9ee3eb7d-2b27-48a9-886d-d3a15ae2f35a" providerId="ADAL" clId="{B8144D89-F7E3-4DD8-AD99-73F7420EC724}" dt="2021-12-09T16:07:55.143" v="2537" actId="1076"/>
        <pc:sldMkLst>
          <pc:docMk/>
          <pc:sldMk cId="2480545672" sldId="271"/>
        </pc:sldMkLst>
        <pc:spChg chg="mod">
          <ac:chgData name="Kristin Mullady" userId="9ee3eb7d-2b27-48a9-886d-d3a15ae2f35a" providerId="ADAL" clId="{B8144D89-F7E3-4DD8-AD99-73F7420EC724}" dt="2021-12-09T16:07:55.143" v="2537" actId="1076"/>
          <ac:spMkLst>
            <pc:docMk/>
            <pc:sldMk cId="2480545672" sldId="271"/>
            <ac:spMk id="2" creationId="{9B93C00B-E94B-46AC-8D7C-52437D72B17A}"/>
          </ac:spMkLst>
        </pc:spChg>
        <pc:spChg chg="del">
          <ac:chgData name="Kristin Mullady" userId="9ee3eb7d-2b27-48a9-886d-d3a15ae2f35a" providerId="ADAL" clId="{B8144D89-F7E3-4DD8-AD99-73F7420EC724}" dt="2021-12-09T15:54:04.714" v="2436"/>
          <ac:spMkLst>
            <pc:docMk/>
            <pc:sldMk cId="2480545672" sldId="271"/>
            <ac:spMk id="3" creationId="{E0740912-5133-48D8-95CE-414D8472B9E5}"/>
          </ac:spMkLst>
        </pc:spChg>
        <pc:spChg chg="add mod">
          <ac:chgData name="Kristin Mullady" userId="9ee3eb7d-2b27-48a9-886d-d3a15ae2f35a" providerId="ADAL" clId="{B8144D89-F7E3-4DD8-AD99-73F7420EC724}" dt="2021-12-09T16:07:50.686" v="2536" actId="255"/>
          <ac:spMkLst>
            <pc:docMk/>
            <pc:sldMk cId="2480545672" sldId="271"/>
            <ac:spMk id="6" creationId="{8818E335-D334-41EC-9E59-D3FA7BBC0AF6}"/>
          </ac:spMkLst>
        </pc:spChg>
        <pc:spChg chg="add">
          <ac:chgData name="Kristin Mullady" userId="9ee3eb7d-2b27-48a9-886d-d3a15ae2f35a" providerId="ADAL" clId="{B8144D89-F7E3-4DD8-AD99-73F7420EC724}" dt="2021-12-09T16:07:16.136" v="2527" actId="26606"/>
          <ac:spMkLst>
            <pc:docMk/>
            <pc:sldMk cId="2480545672" sldId="271"/>
            <ac:spMk id="11" creationId="{8651CFA9-6065-4243-AC48-858E359780B1}"/>
          </ac:spMkLst>
        </pc:spChg>
        <pc:spChg chg="add">
          <ac:chgData name="Kristin Mullady" userId="9ee3eb7d-2b27-48a9-886d-d3a15ae2f35a" providerId="ADAL" clId="{B8144D89-F7E3-4DD8-AD99-73F7420EC724}" dt="2021-12-09T16:07:16.136" v="2527" actId="26606"/>
          <ac:spMkLst>
            <pc:docMk/>
            <pc:sldMk cId="2480545672" sldId="271"/>
            <ac:spMk id="13" creationId="{FBC8BBE5-981E-4B0B-9654-32B5668BFF31}"/>
          </ac:spMkLst>
        </pc:spChg>
        <pc:spChg chg="add">
          <ac:chgData name="Kristin Mullady" userId="9ee3eb7d-2b27-48a9-886d-d3a15ae2f35a" providerId="ADAL" clId="{B8144D89-F7E3-4DD8-AD99-73F7420EC724}" dt="2021-12-09T16:07:16.136" v="2527" actId="26606"/>
          <ac:spMkLst>
            <pc:docMk/>
            <pc:sldMk cId="2480545672" sldId="271"/>
            <ac:spMk id="15" creationId="{094C9708-F6A4-4956-B261-A4A2C4DFEBF7}"/>
          </ac:spMkLst>
        </pc:spChg>
        <pc:spChg chg="add">
          <ac:chgData name="Kristin Mullady" userId="9ee3eb7d-2b27-48a9-886d-d3a15ae2f35a" providerId="ADAL" clId="{B8144D89-F7E3-4DD8-AD99-73F7420EC724}" dt="2021-12-09T16:07:16.136" v="2527" actId="26606"/>
          <ac:spMkLst>
            <pc:docMk/>
            <pc:sldMk cId="2480545672" sldId="271"/>
            <ac:spMk id="17" creationId="{592DB257-3E16-4A3C-9E28-4682828127AD}"/>
          </ac:spMkLst>
        </pc:spChg>
        <pc:spChg chg="add">
          <ac:chgData name="Kristin Mullady" userId="9ee3eb7d-2b27-48a9-886d-d3a15ae2f35a" providerId="ADAL" clId="{B8144D89-F7E3-4DD8-AD99-73F7420EC724}" dt="2021-12-09T16:07:16.136" v="2527" actId="26606"/>
          <ac:spMkLst>
            <pc:docMk/>
            <pc:sldMk cId="2480545672" sldId="271"/>
            <ac:spMk id="19" creationId="{487685E6-1160-459B-8C70-301404C06C23}"/>
          </ac:spMkLst>
        </pc:spChg>
        <pc:picChg chg="add mod ord">
          <ac:chgData name="Kristin Mullady" userId="9ee3eb7d-2b27-48a9-886d-d3a15ae2f35a" providerId="ADAL" clId="{B8144D89-F7E3-4DD8-AD99-73F7420EC724}" dt="2021-12-09T16:07:16.136" v="2527" actId="26606"/>
          <ac:picMkLst>
            <pc:docMk/>
            <pc:sldMk cId="2480545672" sldId="271"/>
            <ac:picMk id="4" creationId="{BC786254-7DDE-4348-BAEA-8750B58C4628}"/>
          </ac:picMkLst>
        </pc:picChg>
      </pc:sldChg>
      <pc:sldChg chg="addSp delSp modSp new mod setBg setClrOvrMap">
        <pc:chgData name="Kristin Mullady" userId="9ee3eb7d-2b27-48a9-886d-d3a15ae2f35a" providerId="ADAL" clId="{B8144D89-F7E3-4DD8-AD99-73F7420EC724}" dt="2021-12-09T16:05:48.799" v="2519" actId="14100"/>
        <pc:sldMkLst>
          <pc:docMk/>
          <pc:sldMk cId="4189999599" sldId="272"/>
        </pc:sldMkLst>
        <pc:spChg chg="mod">
          <ac:chgData name="Kristin Mullady" userId="9ee3eb7d-2b27-48a9-886d-d3a15ae2f35a" providerId="ADAL" clId="{B8144D89-F7E3-4DD8-AD99-73F7420EC724}" dt="2021-12-09T16:05:06.423" v="2511" actId="1076"/>
          <ac:spMkLst>
            <pc:docMk/>
            <pc:sldMk cId="4189999599" sldId="272"/>
            <ac:spMk id="2" creationId="{93BFBBD5-8F72-4807-A674-8A4BAC7449EF}"/>
          </ac:spMkLst>
        </pc:spChg>
        <pc:spChg chg="mod">
          <ac:chgData name="Kristin Mullady" userId="9ee3eb7d-2b27-48a9-886d-d3a15ae2f35a" providerId="ADAL" clId="{B8144D89-F7E3-4DD8-AD99-73F7420EC724}" dt="2021-12-09T16:05:48.799" v="2519" actId="14100"/>
          <ac:spMkLst>
            <pc:docMk/>
            <pc:sldMk cId="4189999599" sldId="272"/>
            <ac:spMk id="3" creationId="{69089502-6181-4CC8-9882-9D4B2A5E5C5C}"/>
          </ac:spMkLst>
        </pc:spChg>
        <pc:spChg chg="add del">
          <ac:chgData name="Kristin Mullady" userId="9ee3eb7d-2b27-48a9-886d-d3a15ae2f35a" providerId="ADAL" clId="{B8144D89-F7E3-4DD8-AD99-73F7420EC724}" dt="2021-12-09T16:04:49.441" v="2505" actId="26606"/>
          <ac:spMkLst>
            <pc:docMk/>
            <pc:sldMk cId="4189999599" sldId="272"/>
            <ac:spMk id="9" creationId="{8651CFA9-6065-4243-AC48-858E359780B1}"/>
          </ac:spMkLst>
        </pc:spChg>
        <pc:spChg chg="add del">
          <ac:chgData name="Kristin Mullady" userId="9ee3eb7d-2b27-48a9-886d-d3a15ae2f35a" providerId="ADAL" clId="{B8144D89-F7E3-4DD8-AD99-73F7420EC724}" dt="2021-12-09T16:04:49.441" v="2505" actId="26606"/>
          <ac:spMkLst>
            <pc:docMk/>
            <pc:sldMk cId="4189999599" sldId="272"/>
            <ac:spMk id="11" creationId="{E8B2F707-EF35-4955-8439-F76145F3CD7E}"/>
          </ac:spMkLst>
        </pc:spChg>
        <pc:spChg chg="add del">
          <ac:chgData name="Kristin Mullady" userId="9ee3eb7d-2b27-48a9-886d-d3a15ae2f35a" providerId="ADAL" clId="{B8144D89-F7E3-4DD8-AD99-73F7420EC724}" dt="2021-12-09T16:04:49.441" v="2505" actId="26606"/>
          <ac:spMkLst>
            <pc:docMk/>
            <pc:sldMk cId="4189999599" sldId="272"/>
            <ac:spMk id="13" creationId="{3C8134F5-D8B2-4E75-AB7D-52504044EC64}"/>
          </ac:spMkLst>
        </pc:spChg>
        <pc:spChg chg="add del">
          <ac:chgData name="Kristin Mullady" userId="9ee3eb7d-2b27-48a9-886d-d3a15ae2f35a" providerId="ADAL" clId="{B8144D89-F7E3-4DD8-AD99-73F7420EC724}" dt="2021-12-09T16:04:51.540" v="2507" actId="26606"/>
          <ac:spMkLst>
            <pc:docMk/>
            <pc:sldMk cId="4189999599" sldId="272"/>
            <ac:spMk id="15" creationId="{EBFB3075-0323-4EB0-B1A5-776A0E709CEF}"/>
          </ac:spMkLst>
        </pc:spChg>
        <pc:spChg chg="add del">
          <ac:chgData name="Kristin Mullady" userId="9ee3eb7d-2b27-48a9-886d-d3a15ae2f35a" providerId="ADAL" clId="{B8144D89-F7E3-4DD8-AD99-73F7420EC724}" dt="2021-12-09T16:04:51.540" v="2507" actId="26606"/>
          <ac:spMkLst>
            <pc:docMk/>
            <pc:sldMk cId="4189999599" sldId="272"/>
            <ac:spMk id="16" creationId="{4AB8125F-0FD8-48CD-9F43-73E5494EA774}"/>
          </ac:spMkLst>
        </pc:spChg>
        <pc:spChg chg="add del">
          <ac:chgData name="Kristin Mullady" userId="9ee3eb7d-2b27-48a9-886d-d3a15ae2f35a" providerId="ADAL" clId="{B8144D89-F7E3-4DD8-AD99-73F7420EC724}" dt="2021-12-09T16:04:51.540" v="2507" actId="26606"/>
          <ac:spMkLst>
            <pc:docMk/>
            <pc:sldMk cId="4189999599" sldId="272"/>
            <ac:spMk id="17" creationId="{0019DD6C-5899-4C07-864B-EB0A7D104ACF}"/>
          </ac:spMkLst>
        </pc:spChg>
        <pc:spChg chg="add del">
          <ac:chgData name="Kristin Mullady" userId="9ee3eb7d-2b27-48a9-886d-d3a15ae2f35a" providerId="ADAL" clId="{B8144D89-F7E3-4DD8-AD99-73F7420EC724}" dt="2021-12-09T16:04:51.540" v="2507" actId="26606"/>
          <ac:spMkLst>
            <pc:docMk/>
            <pc:sldMk cId="4189999599" sldId="272"/>
            <ac:spMk id="18" creationId="{EBDFFBC1-15BD-428E-B8AF-ECF5D1B76DEB}"/>
          </ac:spMkLst>
        </pc:spChg>
        <pc:spChg chg="add">
          <ac:chgData name="Kristin Mullady" userId="9ee3eb7d-2b27-48a9-886d-d3a15ae2f35a" providerId="ADAL" clId="{B8144D89-F7E3-4DD8-AD99-73F7420EC724}" dt="2021-12-09T16:04:51.619" v="2508" actId="26606"/>
          <ac:spMkLst>
            <pc:docMk/>
            <pc:sldMk cId="4189999599" sldId="272"/>
            <ac:spMk id="20" creationId="{8651CFA9-6065-4243-AC48-858E359780B1}"/>
          </ac:spMkLst>
        </pc:spChg>
        <pc:spChg chg="add">
          <ac:chgData name="Kristin Mullady" userId="9ee3eb7d-2b27-48a9-886d-d3a15ae2f35a" providerId="ADAL" clId="{B8144D89-F7E3-4DD8-AD99-73F7420EC724}" dt="2021-12-09T16:04:51.619" v="2508" actId="26606"/>
          <ac:spMkLst>
            <pc:docMk/>
            <pc:sldMk cId="4189999599" sldId="272"/>
            <ac:spMk id="21" creationId="{E8B2F707-EF35-4955-8439-F76145F3CD7E}"/>
          </ac:spMkLst>
        </pc:spChg>
        <pc:spChg chg="add">
          <ac:chgData name="Kristin Mullady" userId="9ee3eb7d-2b27-48a9-886d-d3a15ae2f35a" providerId="ADAL" clId="{B8144D89-F7E3-4DD8-AD99-73F7420EC724}" dt="2021-12-09T16:04:51.619" v="2508" actId="26606"/>
          <ac:spMkLst>
            <pc:docMk/>
            <pc:sldMk cId="4189999599" sldId="272"/>
            <ac:spMk id="22" creationId="{3C8134F5-D8B2-4E75-AB7D-52504044EC64}"/>
          </ac:spMkLst>
        </pc:spChg>
        <pc:picChg chg="add mod ord">
          <ac:chgData name="Kristin Mullady" userId="9ee3eb7d-2b27-48a9-886d-d3a15ae2f35a" providerId="ADAL" clId="{B8144D89-F7E3-4DD8-AD99-73F7420EC724}" dt="2021-12-09T16:05:02.511" v="2510" actId="1076"/>
          <ac:picMkLst>
            <pc:docMk/>
            <pc:sldMk cId="4189999599" sldId="272"/>
            <ac:picMk id="4" creationId="{2FFFEA63-A1C7-4324-923B-CBB1D2624810}"/>
          </ac:picMkLst>
        </pc:picChg>
      </pc:sldChg>
      <pc:sldChg chg="addSp delSp modSp new mod setBg">
        <pc:chgData name="Kristin Mullady" userId="9ee3eb7d-2b27-48a9-886d-d3a15ae2f35a" providerId="ADAL" clId="{B8144D89-F7E3-4DD8-AD99-73F7420EC724}" dt="2021-12-20T21:49:53.928" v="2731" actId="26606"/>
        <pc:sldMkLst>
          <pc:docMk/>
          <pc:sldMk cId="989703274" sldId="273"/>
        </pc:sldMkLst>
        <pc:spChg chg="mod">
          <ac:chgData name="Kristin Mullady" userId="9ee3eb7d-2b27-48a9-886d-d3a15ae2f35a" providerId="ADAL" clId="{B8144D89-F7E3-4DD8-AD99-73F7420EC724}" dt="2021-12-20T21:49:53.928" v="2731" actId="26606"/>
          <ac:spMkLst>
            <pc:docMk/>
            <pc:sldMk cId="989703274" sldId="273"/>
            <ac:spMk id="2" creationId="{A25D297E-0D6F-4A9B-9253-601B1DC9880B}"/>
          </ac:spMkLst>
        </pc:spChg>
        <pc:spChg chg="del mod">
          <ac:chgData name="Kristin Mullady" userId="9ee3eb7d-2b27-48a9-886d-d3a15ae2f35a" providerId="ADAL" clId="{B8144D89-F7E3-4DD8-AD99-73F7420EC724}" dt="2021-12-20T21:47:03.844" v="2727" actId="26606"/>
          <ac:spMkLst>
            <pc:docMk/>
            <pc:sldMk cId="989703274" sldId="273"/>
            <ac:spMk id="3" creationId="{D4B48EA5-C960-4A8B-9AE4-EC72C21BE287}"/>
          </ac:spMkLst>
        </pc:spChg>
        <pc:spChg chg="add del mod">
          <ac:chgData name="Kristin Mullady" userId="9ee3eb7d-2b27-48a9-886d-d3a15ae2f35a" providerId="ADAL" clId="{B8144D89-F7E3-4DD8-AD99-73F7420EC724}" dt="2021-12-20T21:47:03.846" v="2729"/>
          <ac:spMkLst>
            <pc:docMk/>
            <pc:sldMk cId="989703274" sldId="273"/>
            <ac:spMk id="5" creationId="{1FEC9836-4064-416B-B5FE-3854B763677E}"/>
          </ac:spMkLst>
        </pc:spChg>
        <pc:spChg chg="add del">
          <ac:chgData name="Kristin Mullady" userId="9ee3eb7d-2b27-48a9-886d-d3a15ae2f35a" providerId="ADAL" clId="{B8144D89-F7E3-4DD8-AD99-73F7420EC724}" dt="2021-12-20T21:49:53.928" v="2731" actId="26606"/>
          <ac:spMkLst>
            <pc:docMk/>
            <pc:sldMk cId="989703274" sldId="273"/>
            <ac:spMk id="11" creationId="{8651CFA9-6065-4243-AC48-858E359780B1}"/>
          </ac:spMkLst>
        </pc:spChg>
        <pc:spChg chg="add del">
          <ac:chgData name="Kristin Mullady" userId="9ee3eb7d-2b27-48a9-886d-d3a15ae2f35a" providerId="ADAL" clId="{B8144D89-F7E3-4DD8-AD99-73F7420EC724}" dt="2021-12-20T21:49:53.928" v="2731" actId="26606"/>
          <ac:spMkLst>
            <pc:docMk/>
            <pc:sldMk cId="989703274" sldId="273"/>
            <ac:spMk id="13" creationId="{37962AE0-6A1C-4B76-9D52-10E5E6D7D3BB}"/>
          </ac:spMkLst>
        </pc:spChg>
        <pc:spChg chg="add del">
          <ac:chgData name="Kristin Mullady" userId="9ee3eb7d-2b27-48a9-886d-d3a15ae2f35a" providerId="ADAL" clId="{B8144D89-F7E3-4DD8-AD99-73F7420EC724}" dt="2021-12-20T21:49:53.928" v="2731" actId="26606"/>
          <ac:spMkLst>
            <pc:docMk/>
            <pc:sldMk cId="989703274" sldId="273"/>
            <ac:spMk id="15" creationId="{027CAEDE-D92D-4745-8749-71019415A797}"/>
          </ac:spMkLst>
        </pc:spChg>
        <pc:spChg chg="add del">
          <ac:chgData name="Kristin Mullady" userId="9ee3eb7d-2b27-48a9-886d-d3a15ae2f35a" providerId="ADAL" clId="{B8144D89-F7E3-4DD8-AD99-73F7420EC724}" dt="2021-12-20T21:49:53.928" v="2731" actId="26606"/>
          <ac:spMkLst>
            <pc:docMk/>
            <pc:sldMk cId="989703274" sldId="273"/>
            <ac:spMk id="17" creationId="{00C96CB6-3880-40E6-A4BF-F64E7D1E4295}"/>
          </ac:spMkLst>
        </pc:spChg>
        <pc:spChg chg="add">
          <ac:chgData name="Kristin Mullady" userId="9ee3eb7d-2b27-48a9-886d-d3a15ae2f35a" providerId="ADAL" clId="{B8144D89-F7E3-4DD8-AD99-73F7420EC724}" dt="2021-12-20T21:49:53.928" v="2731" actId="26606"/>
          <ac:spMkLst>
            <pc:docMk/>
            <pc:sldMk cId="989703274" sldId="273"/>
            <ac:spMk id="22" creationId="{4AB8125F-0FD8-48CD-9F43-73E5494EA774}"/>
          </ac:spMkLst>
        </pc:spChg>
        <pc:spChg chg="add">
          <ac:chgData name="Kristin Mullady" userId="9ee3eb7d-2b27-48a9-886d-d3a15ae2f35a" providerId="ADAL" clId="{B8144D89-F7E3-4DD8-AD99-73F7420EC724}" dt="2021-12-20T21:49:53.928" v="2731" actId="26606"/>
          <ac:spMkLst>
            <pc:docMk/>
            <pc:sldMk cId="989703274" sldId="273"/>
            <ac:spMk id="24" creationId="{0019DD6C-5899-4C07-864B-EB0A7D104ACF}"/>
          </ac:spMkLst>
        </pc:spChg>
        <pc:spChg chg="add">
          <ac:chgData name="Kristin Mullady" userId="9ee3eb7d-2b27-48a9-886d-d3a15ae2f35a" providerId="ADAL" clId="{B8144D89-F7E3-4DD8-AD99-73F7420EC724}" dt="2021-12-20T21:49:53.928" v="2731" actId="26606"/>
          <ac:spMkLst>
            <pc:docMk/>
            <pc:sldMk cId="989703274" sldId="273"/>
            <ac:spMk id="26" creationId="{EBDFFBC1-15BD-428E-B8AF-ECF5D1B76DEB}"/>
          </ac:spMkLst>
        </pc:spChg>
        <pc:spChg chg="add">
          <ac:chgData name="Kristin Mullady" userId="9ee3eb7d-2b27-48a9-886d-d3a15ae2f35a" providerId="ADAL" clId="{B8144D89-F7E3-4DD8-AD99-73F7420EC724}" dt="2021-12-20T21:49:53.928" v="2731" actId="26606"/>
          <ac:spMkLst>
            <pc:docMk/>
            <pc:sldMk cId="989703274" sldId="273"/>
            <ac:spMk id="28" creationId="{EBFB3075-0323-4EB0-B1A5-776A0E709CEF}"/>
          </ac:spMkLst>
        </pc:spChg>
        <pc:graphicFrameChg chg="add mod ord modGraphic">
          <ac:chgData name="Kristin Mullady" userId="9ee3eb7d-2b27-48a9-886d-d3a15ae2f35a" providerId="ADAL" clId="{B8144D89-F7E3-4DD8-AD99-73F7420EC724}" dt="2021-12-20T21:49:53.928" v="2731" actId="26606"/>
          <ac:graphicFrameMkLst>
            <pc:docMk/>
            <pc:sldMk cId="989703274" sldId="273"/>
            <ac:graphicFrameMk id="7" creationId="{3115B605-BC6D-4A29-AC1D-AF016A1C4475}"/>
          </ac:graphicFrameMkLst>
        </pc:graphicFrameChg>
        <pc:picChg chg="add mod">
          <ac:chgData name="Kristin Mullady" userId="9ee3eb7d-2b27-48a9-886d-d3a15ae2f35a" providerId="ADAL" clId="{B8144D89-F7E3-4DD8-AD99-73F7420EC724}" dt="2021-12-20T21:49:53.928" v="2731" actId="26606"/>
          <ac:picMkLst>
            <pc:docMk/>
            <pc:sldMk cId="989703274" sldId="273"/>
            <ac:picMk id="4" creationId="{5E6DEDA1-83FC-4970-849A-2FFDD51828A8}"/>
          </ac:picMkLst>
        </pc:picChg>
      </pc:sldChg>
      <pc:sldChg chg="addSp modSp new mod setBg">
        <pc:chgData name="Kristin Mullady" userId="9ee3eb7d-2b27-48a9-886d-d3a15ae2f35a" providerId="ADAL" clId="{B8144D89-F7E3-4DD8-AD99-73F7420EC724}" dt="2021-12-09T16:14:20.983" v="2718" actId="14100"/>
        <pc:sldMkLst>
          <pc:docMk/>
          <pc:sldMk cId="1645991154" sldId="274"/>
        </pc:sldMkLst>
        <pc:spChg chg="mod">
          <ac:chgData name="Kristin Mullady" userId="9ee3eb7d-2b27-48a9-886d-d3a15ae2f35a" providerId="ADAL" clId="{B8144D89-F7E3-4DD8-AD99-73F7420EC724}" dt="2021-12-09T16:14:05.276" v="2716" actId="26606"/>
          <ac:spMkLst>
            <pc:docMk/>
            <pc:sldMk cId="1645991154" sldId="274"/>
            <ac:spMk id="2" creationId="{03B8AFFF-19A9-40A2-9CA0-3A082CF0BC9D}"/>
          </ac:spMkLst>
        </pc:spChg>
        <pc:spChg chg="mod">
          <ac:chgData name="Kristin Mullady" userId="9ee3eb7d-2b27-48a9-886d-d3a15ae2f35a" providerId="ADAL" clId="{B8144D89-F7E3-4DD8-AD99-73F7420EC724}" dt="2021-12-09T16:14:20.983" v="2718" actId="14100"/>
          <ac:spMkLst>
            <pc:docMk/>
            <pc:sldMk cId="1645991154" sldId="274"/>
            <ac:spMk id="3" creationId="{84F8B8A2-3D42-4395-B522-388F76BBC9C1}"/>
          </ac:spMkLst>
        </pc:spChg>
        <pc:spChg chg="add">
          <ac:chgData name="Kristin Mullady" userId="9ee3eb7d-2b27-48a9-886d-d3a15ae2f35a" providerId="ADAL" clId="{B8144D89-F7E3-4DD8-AD99-73F7420EC724}" dt="2021-12-09T16:14:05.276" v="2716" actId="26606"/>
          <ac:spMkLst>
            <pc:docMk/>
            <pc:sldMk cId="1645991154" sldId="274"/>
            <ac:spMk id="9" creationId="{4AB8125F-0FD8-48CD-9F43-73E5494EA774}"/>
          </ac:spMkLst>
        </pc:spChg>
        <pc:spChg chg="add">
          <ac:chgData name="Kristin Mullady" userId="9ee3eb7d-2b27-48a9-886d-d3a15ae2f35a" providerId="ADAL" clId="{B8144D89-F7E3-4DD8-AD99-73F7420EC724}" dt="2021-12-09T16:14:05.276" v="2716" actId="26606"/>
          <ac:spMkLst>
            <pc:docMk/>
            <pc:sldMk cId="1645991154" sldId="274"/>
            <ac:spMk id="11" creationId="{0019DD6C-5899-4C07-864B-EB0A7D104ACF}"/>
          </ac:spMkLst>
        </pc:spChg>
        <pc:spChg chg="add">
          <ac:chgData name="Kristin Mullady" userId="9ee3eb7d-2b27-48a9-886d-d3a15ae2f35a" providerId="ADAL" clId="{B8144D89-F7E3-4DD8-AD99-73F7420EC724}" dt="2021-12-09T16:14:05.276" v="2716" actId="26606"/>
          <ac:spMkLst>
            <pc:docMk/>
            <pc:sldMk cId="1645991154" sldId="274"/>
            <ac:spMk id="13" creationId="{EBDFFBC1-15BD-428E-B8AF-ECF5D1B76DEB}"/>
          </ac:spMkLst>
        </pc:spChg>
        <pc:spChg chg="add">
          <ac:chgData name="Kristin Mullady" userId="9ee3eb7d-2b27-48a9-886d-d3a15ae2f35a" providerId="ADAL" clId="{B8144D89-F7E3-4DD8-AD99-73F7420EC724}" dt="2021-12-09T16:14:05.276" v="2716" actId="26606"/>
          <ac:spMkLst>
            <pc:docMk/>
            <pc:sldMk cId="1645991154" sldId="274"/>
            <ac:spMk id="15" creationId="{EBFB3075-0323-4EB0-B1A5-776A0E709CEF}"/>
          </ac:spMkLst>
        </pc:spChg>
        <pc:picChg chg="add mod">
          <ac:chgData name="Kristin Mullady" userId="9ee3eb7d-2b27-48a9-886d-d3a15ae2f35a" providerId="ADAL" clId="{B8144D89-F7E3-4DD8-AD99-73F7420EC724}" dt="2021-12-09T16:14:05.276" v="2716" actId="26606"/>
          <ac:picMkLst>
            <pc:docMk/>
            <pc:sldMk cId="1645991154" sldId="274"/>
            <ac:picMk id="4" creationId="{5B94B5D4-F1ED-4BC0-BA63-54A5015202B6}"/>
          </ac:picMkLst>
        </pc:picChg>
      </pc:sldChg>
      <pc:sldChg chg="addSp delSp modSp new mod setBg">
        <pc:chgData name="Kristin Mullady" userId="9ee3eb7d-2b27-48a9-886d-d3a15ae2f35a" providerId="ADAL" clId="{B8144D89-F7E3-4DD8-AD99-73F7420EC724}" dt="2022-01-03T18:24:10.471" v="2765" actId="14100"/>
        <pc:sldMkLst>
          <pc:docMk/>
          <pc:sldMk cId="412707302" sldId="275"/>
        </pc:sldMkLst>
        <pc:spChg chg="del mod">
          <ac:chgData name="Kristin Mullady" userId="9ee3eb7d-2b27-48a9-886d-d3a15ae2f35a" providerId="ADAL" clId="{B8144D89-F7E3-4DD8-AD99-73F7420EC724}" dt="2022-01-03T18:23:50.433" v="2760" actId="478"/>
          <ac:spMkLst>
            <pc:docMk/>
            <pc:sldMk cId="412707302" sldId="275"/>
            <ac:spMk id="2" creationId="{98B02009-4045-49C8-AB65-1E9F48A44597}"/>
          </ac:spMkLst>
        </pc:spChg>
        <pc:spChg chg="mod">
          <ac:chgData name="Kristin Mullady" userId="9ee3eb7d-2b27-48a9-886d-d3a15ae2f35a" providerId="ADAL" clId="{B8144D89-F7E3-4DD8-AD99-73F7420EC724}" dt="2022-01-03T18:24:10.471" v="2765" actId="14100"/>
          <ac:spMkLst>
            <pc:docMk/>
            <pc:sldMk cId="412707302" sldId="275"/>
            <ac:spMk id="3" creationId="{4035D71A-9B84-4275-B1FA-4C601B937698}"/>
          </ac:spMkLst>
        </pc:spChg>
        <pc:spChg chg="add del mod">
          <ac:chgData name="Kristin Mullady" userId="9ee3eb7d-2b27-48a9-886d-d3a15ae2f35a" providerId="ADAL" clId="{B8144D89-F7E3-4DD8-AD99-73F7420EC724}" dt="2022-01-03T18:23:53.613" v="2761" actId="478"/>
          <ac:spMkLst>
            <pc:docMk/>
            <pc:sldMk cId="412707302" sldId="275"/>
            <ac:spMk id="6" creationId="{FB36473A-E08B-48DB-83D8-87C70BBFEDF4}"/>
          </ac:spMkLst>
        </pc:spChg>
        <pc:spChg chg="add">
          <ac:chgData name="Kristin Mullady" userId="9ee3eb7d-2b27-48a9-886d-d3a15ae2f35a" providerId="ADAL" clId="{B8144D89-F7E3-4DD8-AD99-73F7420EC724}" dt="2022-01-03T18:23:19.217" v="2754" actId="26606"/>
          <ac:spMkLst>
            <pc:docMk/>
            <pc:sldMk cId="412707302" sldId="275"/>
            <ac:spMk id="9" creationId="{8651CFA9-6065-4243-AC48-858E359780B1}"/>
          </ac:spMkLst>
        </pc:spChg>
        <pc:spChg chg="add">
          <ac:chgData name="Kristin Mullady" userId="9ee3eb7d-2b27-48a9-886d-d3a15ae2f35a" providerId="ADAL" clId="{B8144D89-F7E3-4DD8-AD99-73F7420EC724}" dt="2022-01-03T18:23:19.217" v="2754" actId="26606"/>
          <ac:spMkLst>
            <pc:docMk/>
            <pc:sldMk cId="412707302" sldId="275"/>
            <ac:spMk id="11" creationId="{5A8C81AE-8F0D-49F3-9FB4-334B0DCDF195}"/>
          </ac:spMkLst>
        </pc:spChg>
        <pc:picChg chg="add mod ord">
          <ac:chgData name="Kristin Mullady" userId="9ee3eb7d-2b27-48a9-886d-d3a15ae2f35a" providerId="ADAL" clId="{B8144D89-F7E3-4DD8-AD99-73F7420EC724}" dt="2022-01-03T18:23:19.217" v="2754" actId="26606"/>
          <ac:picMkLst>
            <pc:docMk/>
            <pc:sldMk cId="412707302" sldId="275"/>
            <ac:picMk id="4" creationId="{72D2530D-9A80-49AC-A905-77D9BD620C90}"/>
          </ac:picMkLst>
        </pc:picChg>
        <pc:picChg chg="add">
          <ac:chgData name="Kristin Mullady" userId="9ee3eb7d-2b27-48a9-886d-d3a15ae2f35a" providerId="ADAL" clId="{B8144D89-F7E3-4DD8-AD99-73F7420EC724}" dt="2022-01-03T18:23:19.217" v="2754" actId="26606"/>
          <ac:picMkLst>
            <pc:docMk/>
            <pc:sldMk cId="412707302" sldId="275"/>
            <ac:picMk id="13" creationId="{3A0AB1E0-FFE6-4D14-96E0-C0F76F64B98F}"/>
          </ac:picMkLst>
        </pc:picChg>
        <pc:picChg chg="add">
          <ac:chgData name="Kristin Mullady" userId="9ee3eb7d-2b27-48a9-886d-d3a15ae2f35a" providerId="ADAL" clId="{B8144D89-F7E3-4DD8-AD99-73F7420EC724}" dt="2022-01-03T18:23:19.217" v="2754" actId="26606"/>
          <ac:picMkLst>
            <pc:docMk/>
            <pc:sldMk cId="412707302" sldId="275"/>
            <ac:picMk id="15" creationId="{7047E834-B9F5-403B-98C3-A4B024A6419E}"/>
          </ac:picMkLst>
        </pc:picChg>
      </pc:sldChg>
      <pc:sldChg chg="addSp delSp modSp new mod">
        <pc:chgData name="Kristin Mullady" userId="9ee3eb7d-2b27-48a9-886d-d3a15ae2f35a" providerId="ADAL" clId="{B8144D89-F7E3-4DD8-AD99-73F7420EC724}" dt="2022-01-03T18:38:35.582" v="2981" actId="1076"/>
        <pc:sldMkLst>
          <pc:docMk/>
          <pc:sldMk cId="3247031391" sldId="276"/>
        </pc:sldMkLst>
        <pc:spChg chg="add mod">
          <ac:chgData name="Kristin Mullady" userId="9ee3eb7d-2b27-48a9-886d-d3a15ae2f35a" providerId="ADAL" clId="{B8144D89-F7E3-4DD8-AD99-73F7420EC724}" dt="2022-01-03T18:38:35.582" v="2981" actId="1076"/>
          <ac:spMkLst>
            <pc:docMk/>
            <pc:sldMk cId="3247031391" sldId="276"/>
            <ac:spMk id="6" creationId="{E3C50B14-3065-4BD5-9771-2082C7044B2D}"/>
          </ac:spMkLst>
        </pc:spChg>
        <pc:spChg chg="add mod">
          <ac:chgData name="Kristin Mullady" userId="9ee3eb7d-2b27-48a9-886d-d3a15ae2f35a" providerId="ADAL" clId="{B8144D89-F7E3-4DD8-AD99-73F7420EC724}" dt="2022-01-03T18:38:05.496" v="2977" actId="20577"/>
          <ac:spMkLst>
            <pc:docMk/>
            <pc:sldMk cId="3247031391" sldId="276"/>
            <ac:spMk id="7" creationId="{C697C727-C147-475C-AF20-E6EB69663881}"/>
          </ac:spMkLst>
        </pc:spChg>
        <pc:picChg chg="add del">
          <ac:chgData name="Kristin Mullady" userId="9ee3eb7d-2b27-48a9-886d-d3a15ae2f35a" providerId="ADAL" clId="{B8144D89-F7E3-4DD8-AD99-73F7420EC724}" dt="2022-01-03T18:35:16.547" v="2768"/>
          <ac:picMkLst>
            <pc:docMk/>
            <pc:sldMk cId="3247031391" sldId="276"/>
            <ac:picMk id="4" creationId="{89F27FFA-A91C-47A8-84C6-95183239CF35}"/>
          </ac:picMkLst>
        </pc:picChg>
        <pc:picChg chg="add mod">
          <ac:chgData name="Kristin Mullady" userId="9ee3eb7d-2b27-48a9-886d-d3a15ae2f35a" providerId="ADAL" clId="{B8144D89-F7E3-4DD8-AD99-73F7420EC724}" dt="2022-01-03T18:38:30.927" v="2980" actId="1076"/>
          <ac:picMkLst>
            <pc:docMk/>
            <pc:sldMk cId="3247031391" sldId="276"/>
            <ac:picMk id="5" creationId="{E89B358D-017A-4378-A849-587B7445DE1A}"/>
          </ac:picMkLst>
        </pc:picChg>
      </pc:sldChg>
      <pc:sldMasterChg chg="del delSldLayout">
        <pc:chgData name="Kristin Mullady" userId="9ee3eb7d-2b27-48a9-886d-d3a15ae2f35a" providerId="ADAL" clId="{B8144D89-F7E3-4DD8-AD99-73F7420EC724}" dt="2021-10-06T14:54:35.324" v="2" actId="26606"/>
        <pc:sldMasterMkLst>
          <pc:docMk/>
          <pc:sldMasterMk cId="3947895825" sldId="2147483711"/>
        </pc:sldMasterMkLst>
        <pc:sldLayoutChg chg="del">
          <pc:chgData name="Kristin Mullady" userId="9ee3eb7d-2b27-48a9-886d-d3a15ae2f35a" providerId="ADAL" clId="{B8144D89-F7E3-4DD8-AD99-73F7420EC724}" dt="2021-10-06T14:54:35.324" v="2" actId="26606"/>
          <pc:sldLayoutMkLst>
            <pc:docMk/>
            <pc:sldMasterMk cId="3947895825" sldId="2147483711"/>
            <pc:sldLayoutMk cId="3668547513" sldId="2147483700"/>
          </pc:sldLayoutMkLst>
        </pc:sldLayoutChg>
        <pc:sldLayoutChg chg="del">
          <pc:chgData name="Kristin Mullady" userId="9ee3eb7d-2b27-48a9-886d-d3a15ae2f35a" providerId="ADAL" clId="{B8144D89-F7E3-4DD8-AD99-73F7420EC724}" dt="2021-10-06T14:54:35.324" v="2" actId="26606"/>
          <pc:sldLayoutMkLst>
            <pc:docMk/>
            <pc:sldMasterMk cId="3947895825" sldId="2147483711"/>
            <pc:sldLayoutMk cId="3781473791" sldId="2147483701"/>
          </pc:sldLayoutMkLst>
        </pc:sldLayoutChg>
        <pc:sldLayoutChg chg="del">
          <pc:chgData name="Kristin Mullady" userId="9ee3eb7d-2b27-48a9-886d-d3a15ae2f35a" providerId="ADAL" clId="{B8144D89-F7E3-4DD8-AD99-73F7420EC724}" dt="2021-10-06T14:54:35.324" v="2" actId="26606"/>
          <pc:sldLayoutMkLst>
            <pc:docMk/>
            <pc:sldMasterMk cId="3947895825" sldId="2147483711"/>
            <pc:sldLayoutMk cId="1800072478" sldId="2147483702"/>
          </pc:sldLayoutMkLst>
        </pc:sldLayoutChg>
        <pc:sldLayoutChg chg="del">
          <pc:chgData name="Kristin Mullady" userId="9ee3eb7d-2b27-48a9-886d-d3a15ae2f35a" providerId="ADAL" clId="{B8144D89-F7E3-4DD8-AD99-73F7420EC724}" dt="2021-10-06T14:54:35.324" v="2" actId="26606"/>
          <pc:sldLayoutMkLst>
            <pc:docMk/>
            <pc:sldMasterMk cId="3947895825" sldId="2147483711"/>
            <pc:sldLayoutMk cId="3423936044" sldId="2147483703"/>
          </pc:sldLayoutMkLst>
        </pc:sldLayoutChg>
        <pc:sldLayoutChg chg="del">
          <pc:chgData name="Kristin Mullady" userId="9ee3eb7d-2b27-48a9-886d-d3a15ae2f35a" providerId="ADAL" clId="{B8144D89-F7E3-4DD8-AD99-73F7420EC724}" dt="2021-10-06T14:54:35.324" v="2" actId="26606"/>
          <pc:sldLayoutMkLst>
            <pc:docMk/>
            <pc:sldMasterMk cId="3947895825" sldId="2147483711"/>
            <pc:sldLayoutMk cId="3366196582" sldId="2147483704"/>
          </pc:sldLayoutMkLst>
        </pc:sldLayoutChg>
        <pc:sldLayoutChg chg="del">
          <pc:chgData name="Kristin Mullady" userId="9ee3eb7d-2b27-48a9-886d-d3a15ae2f35a" providerId="ADAL" clId="{B8144D89-F7E3-4DD8-AD99-73F7420EC724}" dt="2021-10-06T14:54:35.324" v="2" actId="26606"/>
          <pc:sldLayoutMkLst>
            <pc:docMk/>
            <pc:sldMasterMk cId="3947895825" sldId="2147483711"/>
            <pc:sldLayoutMk cId="372523168" sldId="2147483705"/>
          </pc:sldLayoutMkLst>
        </pc:sldLayoutChg>
        <pc:sldLayoutChg chg="del">
          <pc:chgData name="Kristin Mullady" userId="9ee3eb7d-2b27-48a9-886d-d3a15ae2f35a" providerId="ADAL" clId="{B8144D89-F7E3-4DD8-AD99-73F7420EC724}" dt="2021-10-06T14:54:35.324" v="2" actId="26606"/>
          <pc:sldLayoutMkLst>
            <pc:docMk/>
            <pc:sldMasterMk cId="3947895825" sldId="2147483711"/>
            <pc:sldLayoutMk cId="2579216027" sldId="2147483706"/>
          </pc:sldLayoutMkLst>
        </pc:sldLayoutChg>
        <pc:sldLayoutChg chg="del">
          <pc:chgData name="Kristin Mullady" userId="9ee3eb7d-2b27-48a9-886d-d3a15ae2f35a" providerId="ADAL" clId="{B8144D89-F7E3-4DD8-AD99-73F7420EC724}" dt="2021-10-06T14:54:35.324" v="2" actId="26606"/>
          <pc:sldLayoutMkLst>
            <pc:docMk/>
            <pc:sldMasterMk cId="3947895825" sldId="2147483711"/>
            <pc:sldLayoutMk cId="3712415023" sldId="2147483707"/>
          </pc:sldLayoutMkLst>
        </pc:sldLayoutChg>
        <pc:sldLayoutChg chg="del">
          <pc:chgData name="Kristin Mullady" userId="9ee3eb7d-2b27-48a9-886d-d3a15ae2f35a" providerId="ADAL" clId="{B8144D89-F7E3-4DD8-AD99-73F7420EC724}" dt="2021-10-06T14:54:35.324" v="2" actId="26606"/>
          <pc:sldLayoutMkLst>
            <pc:docMk/>
            <pc:sldMasterMk cId="3947895825" sldId="2147483711"/>
            <pc:sldLayoutMk cId="3989290163" sldId="2147483708"/>
          </pc:sldLayoutMkLst>
        </pc:sldLayoutChg>
        <pc:sldLayoutChg chg="del">
          <pc:chgData name="Kristin Mullady" userId="9ee3eb7d-2b27-48a9-886d-d3a15ae2f35a" providerId="ADAL" clId="{B8144D89-F7E3-4DD8-AD99-73F7420EC724}" dt="2021-10-06T14:54:35.324" v="2" actId="26606"/>
          <pc:sldLayoutMkLst>
            <pc:docMk/>
            <pc:sldMasterMk cId="3947895825" sldId="2147483711"/>
            <pc:sldLayoutMk cId="3541493872" sldId="2147483709"/>
          </pc:sldLayoutMkLst>
        </pc:sldLayoutChg>
        <pc:sldLayoutChg chg="del">
          <pc:chgData name="Kristin Mullady" userId="9ee3eb7d-2b27-48a9-886d-d3a15ae2f35a" providerId="ADAL" clId="{B8144D89-F7E3-4DD8-AD99-73F7420EC724}" dt="2021-10-06T14:54:35.324" v="2" actId="26606"/>
          <pc:sldLayoutMkLst>
            <pc:docMk/>
            <pc:sldMasterMk cId="3947895825" sldId="2147483711"/>
            <pc:sldLayoutMk cId="2062689216" sldId="2147483710"/>
          </pc:sldLayoutMkLst>
        </pc:sldLayoutChg>
      </pc:sldMasterChg>
      <pc:sldMasterChg chg="add del addSldLayout delSldLayout">
        <pc:chgData name="Kristin Mullady" userId="9ee3eb7d-2b27-48a9-886d-d3a15ae2f35a" providerId="ADAL" clId="{B8144D89-F7E3-4DD8-AD99-73F7420EC724}" dt="2021-10-06T14:55:08.219" v="5" actId="26606"/>
        <pc:sldMasterMkLst>
          <pc:docMk/>
          <pc:sldMasterMk cId="3890896076" sldId="2147483735"/>
        </pc:sldMasterMkLst>
        <pc:sldLayoutChg chg="add del">
          <pc:chgData name="Kristin Mullady" userId="9ee3eb7d-2b27-48a9-886d-d3a15ae2f35a" providerId="ADAL" clId="{B8144D89-F7E3-4DD8-AD99-73F7420EC724}" dt="2021-10-06T14:55:08.219" v="5" actId="26606"/>
          <pc:sldLayoutMkLst>
            <pc:docMk/>
            <pc:sldMasterMk cId="3890896076" sldId="2147483735"/>
            <pc:sldLayoutMk cId="1630484781" sldId="2147483724"/>
          </pc:sldLayoutMkLst>
        </pc:sldLayoutChg>
        <pc:sldLayoutChg chg="add del">
          <pc:chgData name="Kristin Mullady" userId="9ee3eb7d-2b27-48a9-886d-d3a15ae2f35a" providerId="ADAL" clId="{B8144D89-F7E3-4DD8-AD99-73F7420EC724}" dt="2021-10-06T14:55:08.219" v="5" actId="26606"/>
          <pc:sldLayoutMkLst>
            <pc:docMk/>
            <pc:sldMasterMk cId="3890896076" sldId="2147483735"/>
            <pc:sldLayoutMk cId="1745991970" sldId="2147483725"/>
          </pc:sldLayoutMkLst>
        </pc:sldLayoutChg>
        <pc:sldLayoutChg chg="add del">
          <pc:chgData name="Kristin Mullady" userId="9ee3eb7d-2b27-48a9-886d-d3a15ae2f35a" providerId="ADAL" clId="{B8144D89-F7E3-4DD8-AD99-73F7420EC724}" dt="2021-10-06T14:55:08.219" v="5" actId="26606"/>
          <pc:sldLayoutMkLst>
            <pc:docMk/>
            <pc:sldMasterMk cId="3890896076" sldId="2147483735"/>
            <pc:sldLayoutMk cId="3189375750" sldId="2147483726"/>
          </pc:sldLayoutMkLst>
        </pc:sldLayoutChg>
        <pc:sldLayoutChg chg="add del">
          <pc:chgData name="Kristin Mullady" userId="9ee3eb7d-2b27-48a9-886d-d3a15ae2f35a" providerId="ADAL" clId="{B8144D89-F7E3-4DD8-AD99-73F7420EC724}" dt="2021-10-06T14:55:08.219" v="5" actId="26606"/>
          <pc:sldLayoutMkLst>
            <pc:docMk/>
            <pc:sldMasterMk cId="3890896076" sldId="2147483735"/>
            <pc:sldLayoutMk cId="958559233" sldId="2147483727"/>
          </pc:sldLayoutMkLst>
        </pc:sldLayoutChg>
        <pc:sldLayoutChg chg="add del">
          <pc:chgData name="Kristin Mullady" userId="9ee3eb7d-2b27-48a9-886d-d3a15ae2f35a" providerId="ADAL" clId="{B8144D89-F7E3-4DD8-AD99-73F7420EC724}" dt="2021-10-06T14:55:08.219" v="5" actId="26606"/>
          <pc:sldLayoutMkLst>
            <pc:docMk/>
            <pc:sldMasterMk cId="3890896076" sldId="2147483735"/>
            <pc:sldLayoutMk cId="2024000382" sldId="2147483728"/>
          </pc:sldLayoutMkLst>
        </pc:sldLayoutChg>
        <pc:sldLayoutChg chg="add del">
          <pc:chgData name="Kristin Mullady" userId="9ee3eb7d-2b27-48a9-886d-d3a15ae2f35a" providerId="ADAL" clId="{B8144D89-F7E3-4DD8-AD99-73F7420EC724}" dt="2021-10-06T14:55:08.219" v="5" actId="26606"/>
          <pc:sldLayoutMkLst>
            <pc:docMk/>
            <pc:sldMasterMk cId="3890896076" sldId="2147483735"/>
            <pc:sldLayoutMk cId="993901681" sldId="2147483729"/>
          </pc:sldLayoutMkLst>
        </pc:sldLayoutChg>
        <pc:sldLayoutChg chg="add del">
          <pc:chgData name="Kristin Mullady" userId="9ee3eb7d-2b27-48a9-886d-d3a15ae2f35a" providerId="ADAL" clId="{B8144D89-F7E3-4DD8-AD99-73F7420EC724}" dt="2021-10-06T14:55:08.219" v="5" actId="26606"/>
          <pc:sldLayoutMkLst>
            <pc:docMk/>
            <pc:sldMasterMk cId="3890896076" sldId="2147483735"/>
            <pc:sldLayoutMk cId="205938995" sldId="2147483730"/>
          </pc:sldLayoutMkLst>
        </pc:sldLayoutChg>
        <pc:sldLayoutChg chg="add del">
          <pc:chgData name="Kristin Mullady" userId="9ee3eb7d-2b27-48a9-886d-d3a15ae2f35a" providerId="ADAL" clId="{B8144D89-F7E3-4DD8-AD99-73F7420EC724}" dt="2021-10-06T14:55:08.219" v="5" actId="26606"/>
          <pc:sldLayoutMkLst>
            <pc:docMk/>
            <pc:sldMasterMk cId="3890896076" sldId="2147483735"/>
            <pc:sldLayoutMk cId="3930592336" sldId="2147483731"/>
          </pc:sldLayoutMkLst>
        </pc:sldLayoutChg>
        <pc:sldLayoutChg chg="add del">
          <pc:chgData name="Kristin Mullady" userId="9ee3eb7d-2b27-48a9-886d-d3a15ae2f35a" providerId="ADAL" clId="{B8144D89-F7E3-4DD8-AD99-73F7420EC724}" dt="2021-10-06T14:55:08.219" v="5" actId="26606"/>
          <pc:sldLayoutMkLst>
            <pc:docMk/>
            <pc:sldMasterMk cId="3890896076" sldId="2147483735"/>
            <pc:sldLayoutMk cId="4060942775" sldId="2147483732"/>
          </pc:sldLayoutMkLst>
        </pc:sldLayoutChg>
        <pc:sldLayoutChg chg="add del">
          <pc:chgData name="Kristin Mullady" userId="9ee3eb7d-2b27-48a9-886d-d3a15ae2f35a" providerId="ADAL" clId="{B8144D89-F7E3-4DD8-AD99-73F7420EC724}" dt="2021-10-06T14:55:08.219" v="5" actId="26606"/>
          <pc:sldLayoutMkLst>
            <pc:docMk/>
            <pc:sldMasterMk cId="3890896076" sldId="2147483735"/>
            <pc:sldLayoutMk cId="2888407310" sldId="2147483733"/>
          </pc:sldLayoutMkLst>
        </pc:sldLayoutChg>
        <pc:sldLayoutChg chg="add del">
          <pc:chgData name="Kristin Mullady" userId="9ee3eb7d-2b27-48a9-886d-d3a15ae2f35a" providerId="ADAL" clId="{B8144D89-F7E3-4DD8-AD99-73F7420EC724}" dt="2021-10-06T14:55:08.219" v="5" actId="26606"/>
          <pc:sldLayoutMkLst>
            <pc:docMk/>
            <pc:sldMasterMk cId="3890896076" sldId="2147483735"/>
            <pc:sldLayoutMk cId="2277231699" sldId="2147483734"/>
          </pc:sldLayoutMkLst>
        </pc:sldLayoutChg>
      </pc:sldMasterChg>
      <pc:sldMasterChg chg="add addSldLayout">
        <pc:chgData name="Kristin Mullady" userId="9ee3eb7d-2b27-48a9-886d-d3a15ae2f35a" providerId="ADAL" clId="{B8144D89-F7E3-4DD8-AD99-73F7420EC724}" dt="2021-10-06T14:55:08.219" v="5" actId="26606"/>
        <pc:sldMasterMkLst>
          <pc:docMk/>
          <pc:sldMasterMk cId="2597931913" sldId="2147483736"/>
        </pc:sldMasterMkLst>
        <pc:sldLayoutChg chg="add">
          <pc:chgData name="Kristin Mullady" userId="9ee3eb7d-2b27-48a9-886d-d3a15ae2f35a" providerId="ADAL" clId="{B8144D89-F7E3-4DD8-AD99-73F7420EC724}" dt="2021-10-06T14:55:08.219" v="5" actId="26606"/>
          <pc:sldLayoutMkLst>
            <pc:docMk/>
            <pc:sldMasterMk cId="2597931913" sldId="2147483736"/>
            <pc:sldLayoutMk cId="2994945643" sldId="2147483737"/>
          </pc:sldLayoutMkLst>
        </pc:sldLayoutChg>
        <pc:sldLayoutChg chg="add">
          <pc:chgData name="Kristin Mullady" userId="9ee3eb7d-2b27-48a9-886d-d3a15ae2f35a" providerId="ADAL" clId="{B8144D89-F7E3-4DD8-AD99-73F7420EC724}" dt="2021-10-06T14:55:08.219" v="5" actId="26606"/>
          <pc:sldLayoutMkLst>
            <pc:docMk/>
            <pc:sldMasterMk cId="2597931913" sldId="2147483736"/>
            <pc:sldLayoutMk cId="2753130912" sldId="2147483738"/>
          </pc:sldLayoutMkLst>
        </pc:sldLayoutChg>
        <pc:sldLayoutChg chg="add">
          <pc:chgData name="Kristin Mullady" userId="9ee3eb7d-2b27-48a9-886d-d3a15ae2f35a" providerId="ADAL" clId="{B8144D89-F7E3-4DD8-AD99-73F7420EC724}" dt="2021-10-06T14:55:08.219" v="5" actId="26606"/>
          <pc:sldLayoutMkLst>
            <pc:docMk/>
            <pc:sldMasterMk cId="2597931913" sldId="2147483736"/>
            <pc:sldLayoutMk cId="2992205914" sldId="2147483739"/>
          </pc:sldLayoutMkLst>
        </pc:sldLayoutChg>
        <pc:sldLayoutChg chg="add">
          <pc:chgData name="Kristin Mullady" userId="9ee3eb7d-2b27-48a9-886d-d3a15ae2f35a" providerId="ADAL" clId="{B8144D89-F7E3-4DD8-AD99-73F7420EC724}" dt="2021-10-06T14:55:08.219" v="5" actId="26606"/>
          <pc:sldLayoutMkLst>
            <pc:docMk/>
            <pc:sldMasterMk cId="2597931913" sldId="2147483736"/>
            <pc:sldLayoutMk cId="169512277" sldId="2147483740"/>
          </pc:sldLayoutMkLst>
        </pc:sldLayoutChg>
        <pc:sldLayoutChg chg="add">
          <pc:chgData name="Kristin Mullady" userId="9ee3eb7d-2b27-48a9-886d-d3a15ae2f35a" providerId="ADAL" clId="{B8144D89-F7E3-4DD8-AD99-73F7420EC724}" dt="2021-10-06T14:55:08.219" v="5" actId="26606"/>
          <pc:sldLayoutMkLst>
            <pc:docMk/>
            <pc:sldMasterMk cId="2597931913" sldId="2147483736"/>
            <pc:sldLayoutMk cId="3482668542" sldId="2147483741"/>
          </pc:sldLayoutMkLst>
        </pc:sldLayoutChg>
        <pc:sldLayoutChg chg="add">
          <pc:chgData name="Kristin Mullady" userId="9ee3eb7d-2b27-48a9-886d-d3a15ae2f35a" providerId="ADAL" clId="{B8144D89-F7E3-4DD8-AD99-73F7420EC724}" dt="2021-10-06T14:55:08.219" v="5" actId="26606"/>
          <pc:sldLayoutMkLst>
            <pc:docMk/>
            <pc:sldMasterMk cId="2597931913" sldId="2147483736"/>
            <pc:sldLayoutMk cId="161679649" sldId="2147483742"/>
          </pc:sldLayoutMkLst>
        </pc:sldLayoutChg>
        <pc:sldLayoutChg chg="add">
          <pc:chgData name="Kristin Mullady" userId="9ee3eb7d-2b27-48a9-886d-d3a15ae2f35a" providerId="ADAL" clId="{B8144D89-F7E3-4DD8-AD99-73F7420EC724}" dt="2021-10-06T14:55:08.219" v="5" actId="26606"/>
          <pc:sldLayoutMkLst>
            <pc:docMk/>
            <pc:sldMasterMk cId="2597931913" sldId="2147483736"/>
            <pc:sldLayoutMk cId="3505283752" sldId="2147483743"/>
          </pc:sldLayoutMkLst>
        </pc:sldLayoutChg>
        <pc:sldLayoutChg chg="add">
          <pc:chgData name="Kristin Mullady" userId="9ee3eb7d-2b27-48a9-886d-d3a15ae2f35a" providerId="ADAL" clId="{B8144D89-F7E3-4DD8-AD99-73F7420EC724}" dt="2021-10-06T14:55:08.219" v="5" actId="26606"/>
          <pc:sldLayoutMkLst>
            <pc:docMk/>
            <pc:sldMasterMk cId="2597931913" sldId="2147483736"/>
            <pc:sldLayoutMk cId="1776142137" sldId="2147483744"/>
          </pc:sldLayoutMkLst>
        </pc:sldLayoutChg>
        <pc:sldLayoutChg chg="add">
          <pc:chgData name="Kristin Mullady" userId="9ee3eb7d-2b27-48a9-886d-d3a15ae2f35a" providerId="ADAL" clId="{B8144D89-F7E3-4DD8-AD99-73F7420EC724}" dt="2021-10-06T14:55:08.219" v="5" actId="26606"/>
          <pc:sldLayoutMkLst>
            <pc:docMk/>
            <pc:sldMasterMk cId="2597931913" sldId="2147483736"/>
            <pc:sldLayoutMk cId="1522886998" sldId="2147483745"/>
          </pc:sldLayoutMkLst>
        </pc:sldLayoutChg>
        <pc:sldLayoutChg chg="add">
          <pc:chgData name="Kristin Mullady" userId="9ee3eb7d-2b27-48a9-886d-d3a15ae2f35a" providerId="ADAL" clId="{B8144D89-F7E3-4DD8-AD99-73F7420EC724}" dt="2021-10-06T14:55:08.219" v="5" actId="26606"/>
          <pc:sldLayoutMkLst>
            <pc:docMk/>
            <pc:sldMasterMk cId="2597931913" sldId="2147483736"/>
            <pc:sldLayoutMk cId="4130874767" sldId="2147483746"/>
          </pc:sldLayoutMkLst>
        </pc:sldLayoutChg>
        <pc:sldLayoutChg chg="add">
          <pc:chgData name="Kristin Mullady" userId="9ee3eb7d-2b27-48a9-886d-d3a15ae2f35a" providerId="ADAL" clId="{B8144D89-F7E3-4DD8-AD99-73F7420EC724}" dt="2021-10-06T14:55:08.219" v="5" actId="26606"/>
          <pc:sldLayoutMkLst>
            <pc:docMk/>
            <pc:sldMasterMk cId="2597931913" sldId="2147483736"/>
            <pc:sldLayoutMk cId="2296773339" sldId="2147483747"/>
          </pc:sldLayoutMkLst>
        </pc:sldLayoutChg>
      </pc:sldMasterChg>
    </pc:docChg>
  </pc:docChgLst>
  <pc:docChgLst>
    <pc:chgData name="Kristin Mullady" userId="S::kristinm@pnwfcu.org::9ee3eb7d-2b27-48a9-886d-d3a15ae2f35a" providerId="AD" clId="Web-{63EC34CF-2BE3-4762-8D0D-0B2201DD4BEE}"/>
    <pc:docChg chg="modSld">
      <pc:chgData name="Kristin Mullady" userId="S::kristinm@pnwfcu.org::9ee3eb7d-2b27-48a9-886d-d3a15ae2f35a" providerId="AD" clId="Web-{63EC34CF-2BE3-4762-8D0D-0B2201DD4BEE}" dt="2022-01-03T16:39:11.254" v="4" actId="14100"/>
      <pc:docMkLst>
        <pc:docMk/>
      </pc:docMkLst>
      <pc:sldChg chg="modSp">
        <pc:chgData name="Kristin Mullady" userId="S::kristinm@pnwfcu.org::9ee3eb7d-2b27-48a9-886d-d3a15ae2f35a" providerId="AD" clId="Web-{63EC34CF-2BE3-4762-8D0D-0B2201DD4BEE}" dt="2022-01-03T16:39:11.254" v="4" actId="14100"/>
        <pc:sldMkLst>
          <pc:docMk/>
          <pc:sldMk cId="109857222" sldId="256"/>
        </pc:sldMkLst>
        <pc:spChg chg="mod">
          <ac:chgData name="Kristin Mullady" userId="S::kristinm@pnwfcu.org::9ee3eb7d-2b27-48a9-886d-d3a15ae2f35a" providerId="AD" clId="Web-{63EC34CF-2BE3-4762-8D0D-0B2201DD4BEE}" dt="2022-01-03T16:39:11.254" v="4" actId="14100"/>
          <ac:spMkLst>
            <pc:docMk/>
            <pc:sldMk cId="109857222" sldId="256"/>
            <ac:spMk id="3" creationId="{00000000-0000-0000-0000-000000000000}"/>
          </ac:spMkLst>
        </pc:spChg>
      </pc:sldChg>
    </pc:docChg>
  </pc:docChgLst>
  <pc:docChgLst>
    <pc:chgData name="Kristin Mullady" userId="S::kristinm@pnwfcu.org::9ee3eb7d-2b27-48a9-886d-d3a15ae2f35a" providerId="AD" clId="Web-{51420301-AE0A-4CA6-B26D-F7797E5025F7}"/>
    <pc:docChg chg="modSld">
      <pc:chgData name="Kristin Mullady" userId="S::kristinm@pnwfcu.org::9ee3eb7d-2b27-48a9-886d-d3a15ae2f35a" providerId="AD" clId="Web-{51420301-AE0A-4CA6-B26D-F7797E5025F7}" dt="2022-09-02T19:52:49.157" v="4" actId="20577"/>
      <pc:docMkLst>
        <pc:docMk/>
      </pc:docMkLst>
      <pc:sldChg chg="modSp">
        <pc:chgData name="Kristin Mullady" userId="S::kristinm@pnwfcu.org::9ee3eb7d-2b27-48a9-886d-d3a15ae2f35a" providerId="AD" clId="Web-{51420301-AE0A-4CA6-B26D-F7797E5025F7}" dt="2022-09-02T19:52:49.157" v="4" actId="20577"/>
        <pc:sldMkLst>
          <pc:docMk/>
          <pc:sldMk cId="2356504808" sldId="265"/>
        </pc:sldMkLst>
        <pc:spChg chg="mod">
          <ac:chgData name="Kristin Mullady" userId="S::kristinm@pnwfcu.org::9ee3eb7d-2b27-48a9-886d-d3a15ae2f35a" providerId="AD" clId="Web-{51420301-AE0A-4CA6-B26D-F7797E5025F7}" dt="2022-09-02T19:52:49.157" v="4" actId="20577"/>
          <ac:spMkLst>
            <pc:docMk/>
            <pc:sldMk cId="2356504808" sldId="265"/>
            <ac:spMk id="3" creationId="{8B4BB895-8738-466A-99B5-D793ED6C21A9}"/>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729D922-AA09-4ECF-A1FB-14966F5A24F0}" type="doc">
      <dgm:prSet loTypeId="urn:microsoft.com/office/officeart/2008/layout/LinedList" loCatId="list" qsTypeId="urn:microsoft.com/office/officeart/2005/8/quickstyle/simple5" qsCatId="simple" csTypeId="urn:microsoft.com/office/officeart/2005/8/colors/accent0_3" csCatId="mainScheme"/>
      <dgm:spPr/>
      <dgm:t>
        <a:bodyPr/>
        <a:lstStyle/>
        <a:p>
          <a:endParaRPr lang="en-US"/>
        </a:p>
      </dgm:t>
    </dgm:pt>
    <dgm:pt modelId="{8C022452-B7B8-49DF-B1E4-D36838F9A4A2}">
      <dgm:prSet/>
      <dgm:spPr/>
      <dgm:t>
        <a:bodyPr/>
        <a:lstStyle/>
        <a:p>
          <a:r>
            <a:rPr lang="en-US" b="1"/>
            <a:t>November 2008-January 2009: </a:t>
          </a:r>
          <a:r>
            <a:rPr lang="en-US"/>
            <a:t>CitiGroup, Bank of America and other large institutions get bailouts to stay afloat. </a:t>
          </a:r>
        </a:p>
      </dgm:t>
    </dgm:pt>
    <dgm:pt modelId="{C58C69B8-E063-41F6-AE6F-3CF5754D08AB}" type="parTrans" cxnId="{E709BD9E-D543-451A-A1D3-A4C9CB16AE81}">
      <dgm:prSet/>
      <dgm:spPr/>
      <dgm:t>
        <a:bodyPr/>
        <a:lstStyle/>
        <a:p>
          <a:endParaRPr lang="en-US"/>
        </a:p>
      </dgm:t>
    </dgm:pt>
    <dgm:pt modelId="{CEC9B02E-D280-45E6-ABFF-8BE03FB904E3}" type="sibTrans" cxnId="{E709BD9E-D543-451A-A1D3-A4C9CB16AE81}">
      <dgm:prSet/>
      <dgm:spPr/>
      <dgm:t>
        <a:bodyPr/>
        <a:lstStyle/>
        <a:p>
          <a:endParaRPr lang="en-US"/>
        </a:p>
      </dgm:t>
    </dgm:pt>
    <dgm:pt modelId="{407CE93F-B0CE-4A93-978B-0CE10D1B5432}">
      <dgm:prSet/>
      <dgm:spPr/>
      <dgm:t>
        <a:bodyPr/>
        <a:lstStyle/>
        <a:p>
          <a:r>
            <a:rPr lang="en-US"/>
            <a:t>A bailout is when the government gives financial support to rescue a company that is in financial trouble and possibly at risk for bankruptcy. The bailout enables the survival of the company.</a:t>
          </a:r>
        </a:p>
      </dgm:t>
    </dgm:pt>
    <dgm:pt modelId="{E231A620-9B1A-4754-8600-38F675568A19}" type="parTrans" cxnId="{10745A9B-E027-45BD-93E5-19482896579C}">
      <dgm:prSet/>
      <dgm:spPr/>
      <dgm:t>
        <a:bodyPr/>
        <a:lstStyle/>
        <a:p>
          <a:endParaRPr lang="en-US"/>
        </a:p>
      </dgm:t>
    </dgm:pt>
    <dgm:pt modelId="{3DCA5488-61A6-4F06-99CB-B412A356EFC3}" type="sibTrans" cxnId="{10745A9B-E027-45BD-93E5-19482896579C}">
      <dgm:prSet/>
      <dgm:spPr/>
      <dgm:t>
        <a:bodyPr/>
        <a:lstStyle/>
        <a:p>
          <a:endParaRPr lang="en-US"/>
        </a:p>
      </dgm:t>
    </dgm:pt>
    <dgm:pt modelId="{C61233BE-CC42-474F-BF43-B49271AF27A1}" type="pres">
      <dgm:prSet presAssocID="{0729D922-AA09-4ECF-A1FB-14966F5A24F0}" presName="vert0" presStyleCnt="0">
        <dgm:presLayoutVars>
          <dgm:dir/>
          <dgm:animOne val="branch"/>
          <dgm:animLvl val="lvl"/>
        </dgm:presLayoutVars>
      </dgm:prSet>
      <dgm:spPr/>
    </dgm:pt>
    <dgm:pt modelId="{46D4383E-E827-4190-A795-1A402F0FDEC4}" type="pres">
      <dgm:prSet presAssocID="{8C022452-B7B8-49DF-B1E4-D36838F9A4A2}" presName="thickLine" presStyleLbl="alignNode1" presStyleIdx="0" presStyleCnt="2"/>
      <dgm:spPr/>
    </dgm:pt>
    <dgm:pt modelId="{9F3D362B-D52B-4988-B091-F1819FE29EE1}" type="pres">
      <dgm:prSet presAssocID="{8C022452-B7B8-49DF-B1E4-D36838F9A4A2}" presName="horz1" presStyleCnt="0"/>
      <dgm:spPr/>
    </dgm:pt>
    <dgm:pt modelId="{B0DB867F-32F8-47DE-8F07-6154339C37D4}" type="pres">
      <dgm:prSet presAssocID="{8C022452-B7B8-49DF-B1E4-D36838F9A4A2}" presName="tx1" presStyleLbl="revTx" presStyleIdx="0" presStyleCnt="2"/>
      <dgm:spPr/>
    </dgm:pt>
    <dgm:pt modelId="{C13C381D-A776-49AE-8C03-E6E07E21F7BB}" type="pres">
      <dgm:prSet presAssocID="{8C022452-B7B8-49DF-B1E4-D36838F9A4A2}" presName="vert1" presStyleCnt="0"/>
      <dgm:spPr/>
    </dgm:pt>
    <dgm:pt modelId="{F7CC90CA-DD94-4E3E-896A-5452701EBA75}" type="pres">
      <dgm:prSet presAssocID="{407CE93F-B0CE-4A93-978B-0CE10D1B5432}" presName="thickLine" presStyleLbl="alignNode1" presStyleIdx="1" presStyleCnt="2"/>
      <dgm:spPr/>
    </dgm:pt>
    <dgm:pt modelId="{4A59F372-01F8-498A-9E6D-8ACA9FA8204C}" type="pres">
      <dgm:prSet presAssocID="{407CE93F-B0CE-4A93-978B-0CE10D1B5432}" presName="horz1" presStyleCnt="0"/>
      <dgm:spPr/>
    </dgm:pt>
    <dgm:pt modelId="{172DE0E1-E847-45EA-B811-C5E411A9A24C}" type="pres">
      <dgm:prSet presAssocID="{407CE93F-B0CE-4A93-978B-0CE10D1B5432}" presName="tx1" presStyleLbl="revTx" presStyleIdx="1" presStyleCnt="2"/>
      <dgm:spPr/>
    </dgm:pt>
    <dgm:pt modelId="{29C1F00C-2E99-4369-B093-6107CD52AAF2}" type="pres">
      <dgm:prSet presAssocID="{407CE93F-B0CE-4A93-978B-0CE10D1B5432}" presName="vert1" presStyleCnt="0"/>
      <dgm:spPr/>
    </dgm:pt>
  </dgm:ptLst>
  <dgm:cxnLst>
    <dgm:cxn modelId="{A2236916-5B80-4B6E-8A4F-253A7A2C7926}" type="presOf" srcId="{8C022452-B7B8-49DF-B1E4-D36838F9A4A2}" destId="{B0DB867F-32F8-47DE-8F07-6154339C37D4}" srcOrd="0" destOrd="0" presId="urn:microsoft.com/office/officeart/2008/layout/LinedList"/>
    <dgm:cxn modelId="{65BA0517-667D-4649-86EC-6FAAC954DE20}" type="presOf" srcId="{0729D922-AA09-4ECF-A1FB-14966F5A24F0}" destId="{C61233BE-CC42-474F-BF43-B49271AF27A1}" srcOrd="0" destOrd="0" presId="urn:microsoft.com/office/officeart/2008/layout/LinedList"/>
    <dgm:cxn modelId="{10745A9B-E027-45BD-93E5-19482896579C}" srcId="{0729D922-AA09-4ECF-A1FB-14966F5A24F0}" destId="{407CE93F-B0CE-4A93-978B-0CE10D1B5432}" srcOrd="1" destOrd="0" parTransId="{E231A620-9B1A-4754-8600-38F675568A19}" sibTransId="{3DCA5488-61A6-4F06-99CB-B412A356EFC3}"/>
    <dgm:cxn modelId="{E709BD9E-D543-451A-A1D3-A4C9CB16AE81}" srcId="{0729D922-AA09-4ECF-A1FB-14966F5A24F0}" destId="{8C022452-B7B8-49DF-B1E4-D36838F9A4A2}" srcOrd="0" destOrd="0" parTransId="{C58C69B8-E063-41F6-AE6F-3CF5754D08AB}" sibTransId="{CEC9B02E-D280-45E6-ABFF-8BE03FB904E3}"/>
    <dgm:cxn modelId="{23D7E5C2-804A-40C4-811A-CAF8043C4732}" type="presOf" srcId="{407CE93F-B0CE-4A93-978B-0CE10D1B5432}" destId="{172DE0E1-E847-45EA-B811-C5E411A9A24C}" srcOrd="0" destOrd="0" presId="urn:microsoft.com/office/officeart/2008/layout/LinedList"/>
    <dgm:cxn modelId="{D3676602-8C84-4FDF-876C-1782587A9490}" type="presParOf" srcId="{C61233BE-CC42-474F-BF43-B49271AF27A1}" destId="{46D4383E-E827-4190-A795-1A402F0FDEC4}" srcOrd="0" destOrd="0" presId="urn:microsoft.com/office/officeart/2008/layout/LinedList"/>
    <dgm:cxn modelId="{D0860284-C4AE-49E5-B38F-5843C60ECDC0}" type="presParOf" srcId="{C61233BE-CC42-474F-BF43-B49271AF27A1}" destId="{9F3D362B-D52B-4988-B091-F1819FE29EE1}" srcOrd="1" destOrd="0" presId="urn:microsoft.com/office/officeart/2008/layout/LinedList"/>
    <dgm:cxn modelId="{8A1BFAD9-7B60-4523-978F-BAB6753C88F2}" type="presParOf" srcId="{9F3D362B-D52B-4988-B091-F1819FE29EE1}" destId="{B0DB867F-32F8-47DE-8F07-6154339C37D4}" srcOrd="0" destOrd="0" presId="urn:microsoft.com/office/officeart/2008/layout/LinedList"/>
    <dgm:cxn modelId="{D6263C51-2871-4E15-9435-79291EFEB7D8}" type="presParOf" srcId="{9F3D362B-D52B-4988-B091-F1819FE29EE1}" destId="{C13C381D-A776-49AE-8C03-E6E07E21F7BB}" srcOrd="1" destOrd="0" presId="urn:microsoft.com/office/officeart/2008/layout/LinedList"/>
    <dgm:cxn modelId="{16CED3CF-D168-4631-AF70-494D6F43B20A}" type="presParOf" srcId="{C61233BE-CC42-474F-BF43-B49271AF27A1}" destId="{F7CC90CA-DD94-4E3E-896A-5452701EBA75}" srcOrd="2" destOrd="0" presId="urn:microsoft.com/office/officeart/2008/layout/LinedList"/>
    <dgm:cxn modelId="{A929B1FF-2EFE-4B2D-9AE8-2542964311C2}" type="presParOf" srcId="{C61233BE-CC42-474F-BF43-B49271AF27A1}" destId="{4A59F372-01F8-498A-9E6D-8ACA9FA8204C}" srcOrd="3" destOrd="0" presId="urn:microsoft.com/office/officeart/2008/layout/LinedList"/>
    <dgm:cxn modelId="{FF4C37B6-45EC-4B97-AB9F-32735B463102}" type="presParOf" srcId="{4A59F372-01F8-498A-9E6D-8ACA9FA8204C}" destId="{172DE0E1-E847-45EA-B811-C5E411A9A24C}" srcOrd="0" destOrd="0" presId="urn:microsoft.com/office/officeart/2008/layout/LinedList"/>
    <dgm:cxn modelId="{AEFCAB8F-E941-4CF7-B31C-00FE7CC5FCF7}" type="presParOf" srcId="{4A59F372-01F8-498A-9E6D-8ACA9FA8204C}" destId="{29C1F00C-2E99-4369-B093-6107CD52AAF2}" srcOrd="1"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D4383E-E827-4190-A795-1A402F0FDEC4}">
      <dsp:nvSpPr>
        <dsp:cNvPr id="0" name=""/>
        <dsp:cNvSpPr/>
      </dsp:nvSpPr>
      <dsp:spPr>
        <a:xfrm>
          <a:off x="0" y="0"/>
          <a:ext cx="4876800"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B0DB867F-32F8-47DE-8F07-6154339C37D4}">
      <dsp:nvSpPr>
        <dsp:cNvPr id="0" name=""/>
        <dsp:cNvSpPr/>
      </dsp:nvSpPr>
      <dsp:spPr>
        <a:xfrm>
          <a:off x="0" y="0"/>
          <a:ext cx="4876800" cy="18917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b="1" kern="1200"/>
            <a:t>November 2008-January 2009: </a:t>
          </a:r>
          <a:r>
            <a:rPr lang="en-US" sz="2000" kern="1200"/>
            <a:t>CitiGroup, Bank of America and other large institutions get bailouts to stay afloat. </a:t>
          </a:r>
        </a:p>
      </dsp:txBody>
      <dsp:txXfrm>
        <a:off x="0" y="0"/>
        <a:ext cx="4876800" cy="1891793"/>
      </dsp:txXfrm>
    </dsp:sp>
    <dsp:sp modelId="{F7CC90CA-DD94-4E3E-896A-5452701EBA75}">
      <dsp:nvSpPr>
        <dsp:cNvPr id="0" name=""/>
        <dsp:cNvSpPr/>
      </dsp:nvSpPr>
      <dsp:spPr>
        <a:xfrm>
          <a:off x="0" y="1891793"/>
          <a:ext cx="4876800"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172DE0E1-E847-45EA-B811-C5E411A9A24C}">
      <dsp:nvSpPr>
        <dsp:cNvPr id="0" name=""/>
        <dsp:cNvSpPr/>
      </dsp:nvSpPr>
      <dsp:spPr>
        <a:xfrm>
          <a:off x="0" y="1891793"/>
          <a:ext cx="4876800" cy="18917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kern="1200"/>
            <a:t>A bailout is when the government gives financial support to rescue a company that is in financial trouble and possibly at risk for bankruptcy. The bailout enables the survival of the company.</a:t>
          </a:r>
        </a:p>
      </dsp:txBody>
      <dsp:txXfrm>
        <a:off x="0" y="1891793"/>
        <a:ext cx="4876800" cy="1891793"/>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FD34DF-8BC3-4924-AC48-A26EA21C9DEE}" type="datetimeFigureOut">
              <a:rPr lang="en-US" smtClean="0"/>
              <a:t>9/2/2022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4B89B62-2781-48FF-8789-33C6CC2B9F39}" type="slidenum">
              <a:rPr lang="en-US" smtClean="0"/>
              <a:t>‹#›</a:t>
            </a:fld>
            <a:endParaRPr lang="en-US"/>
          </a:p>
        </p:txBody>
      </p:sp>
    </p:spTree>
    <p:extLst>
      <p:ext uri="{BB962C8B-B14F-4D97-AF65-F5344CB8AC3E}">
        <p14:creationId xmlns:p14="http://schemas.microsoft.com/office/powerpoint/2010/main" val="37021204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DF9204-3F29-4C3A-BA41-3063400202C4}"/>
              </a:ext>
            </a:extLst>
          </p:cNvPr>
          <p:cNvSpPr>
            <a:spLocks noGrp="1"/>
          </p:cNvSpPr>
          <p:nvPr>
            <p:ph type="ctrTitle"/>
          </p:nvPr>
        </p:nvSpPr>
        <p:spPr>
          <a:xfrm>
            <a:off x="1524000" y="1122363"/>
            <a:ext cx="9144000" cy="2387600"/>
          </a:xfrm>
        </p:spPr>
        <p:txBody>
          <a:bodyPr anchor="b"/>
          <a:lstStyle>
            <a:lvl1pPr algn="ctr">
              <a:defRPr sz="4400"/>
            </a:lvl1pPr>
          </a:lstStyle>
          <a:p>
            <a:r>
              <a:rPr lang="en-US"/>
              <a:t>Click to edit Master title style</a:t>
            </a:r>
          </a:p>
        </p:txBody>
      </p:sp>
      <p:sp>
        <p:nvSpPr>
          <p:cNvPr id="3" name="Subtitle 2">
            <a:extLst>
              <a:ext uri="{FF2B5EF4-FFF2-40B4-BE49-F238E27FC236}">
                <a16:creationId xmlns:a16="http://schemas.microsoft.com/office/drawing/2014/main" id="{203393CD-7262-4AC7-80E6-52FE6F3F39BA}"/>
              </a:ext>
            </a:extLst>
          </p:cNvPr>
          <p:cNvSpPr>
            <a:spLocks noGrp="1"/>
          </p:cNvSpPr>
          <p:nvPr>
            <p:ph type="subTitle" idx="1"/>
          </p:nvPr>
        </p:nvSpPr>
        <p:spPr>
          <a:xfrm>
            <a:off x="1524000" y="3602038"/>
            <a:ext cx="9144000" cy="1655762"/>
          </a:xfrm>
        </p:spPr>
        <p:txBody>
          <a:bodyPr/>
          <a:lstStyle>
            <a:lvl1pPr marL="0" indent="0" algn="ctr">
              <a:buNone/>
              <a:defRPr sz="20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7D430AE-0210-4E82-AD7B-41B112DE7F7D}"/>
              </a:ext>
            </a:extLst>
          </p:cNvPr>
          <p:cNvSpPr>
            <a:spLocks noGrp="1"/>
          </p:cNvSpPr>
          <p:nvPr>
            <p:ph type="dt" sz="half" idx="10"/>
          </p:nvPr>
        </p:nvSpPr>
        <p:spPr/>
        <p:txBody>
          <a:bodyPr/>
          <a:lstStyle>
            <a:lvl1pPr>
              <a:defRPr>
                <a:latin typeface="+mn-lt"/>
              </a:defRPr>
            </a:lvl1pPr>
          </a:lstStyle>
          <a:p>
            <a:fld id="{11A6662E-FAF4-44BC-88B5-85A7CBFB6D30}" type="datetime1">
              <a:rPr lang="en-US" smtClean="0"/>
              <a:pPr/>
              <a:t>9/2/2022</a:t>
            </a:fld>
            <a:endParaRPr lang="en-US"/>
          </a:p>
        </p:txBody>
      </p:sp>
      <p:sp>
        <p:nvSpPr>
          <p:cNvPr id="5" name="Footer Placeholder 4">
            <a:extLst>
              <a:ext uri="{FF2B5EF4-FFF2-40B4-BE49-F238E27FC236}">
                <a16:creationId xmlns:a16="http://schemas.microsoft.com/office/drawing/2014/main" id="{0F221974-7DEC-459D-9642-CB5B59C82771}"/>
              </a:ext>
            </a:extLst>
          </p:cNvPr>
          <p:cNvSpPr>
            <a:spLocks noGrp="1"/>
          </p:cNvSpPr>
          <p:nvPr>
            <p:ph type="ftr" sz="quarter" idx="11"/>
          </p:nvPr>
        </p:nvSpPr>
        <p:spPr/>
        <p:txBody>
          <a:bodyPr/>
          <a:lstStyle>
            <a:lvl1pPr>
              <a:defRPr>
                <a:latin typeface="+mn-lt"/>
              </a:defRPr>
            </a:lvl1pPr>
          </a:lstStyle>
          <a:p>
            <a:endParaRPr lang="en-US"/>
          </a:p>
        </p:txBody>
      </p:sp>
      <p:sp>
        <p:nvSpPr>
          <p:cNvPr id="6" name="Slide Number Placeholder 5">
            <a:extLst>
              <a:ext uri="{FF2B5EF4-FFF2-40B4-BE49-F238E27FC236}">
                <a16:creationId xmlns:a16="http://schemas.microsoft.com/office/drawing/2014/main" id="{60731837-C94E-4B5B-BCF0-110C69EDB41C}"/>
              </a:ext>
            </a:extLst>
          </p:cNvPr>
          <p:cNvSpPr>
            <a:spLocks noGrp="1"/>
          </p:cNvSpPr>
          <p:nvPr>
            <p:ph type="sldNum" sz="quarter" idx="12"/>
          </p:nvPr>
        </p:nvSpPr>
        <p:spPr/>
        <p:txBody>
          <a:bodyPr/>
          <a:lstStyle>
            <a:lvl1pPr>
              <a:defRPr>
                <a:latin typeface="+mn-lt"/>
              </a:defRPr>
            </a:lvl1pPr>
          </a:lstStyle>
          <a:p>
            <a:fld id="{73B850FF-6169-4056-8077-06FFA93A5366}" type="slidenum">
              <a:rPr lang="en-US" smtClean="0"/>
              <a:pPr/>
              <a:t>‹#›</a:t>
            </a:fld>
            <a:endParaRPr lang="en-US"/>
          </a:p>
        </p:txBody>
      </p:sp>
    </p:spTree>
    <p:extLst>
      <p:ext uri="{BB962C8B-B14F-4D97-AF65-F5344CB8AC3E}">
        <p14:creationId xmlns:p14="http://schemas.microsoft.com/office/powerpoint/2010/main" val="29949456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7ABDD2-E186-4F25-8FDE-D1E875E9C30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318CC5B-A7E0-48B1-8329-6533AC76E7B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3905B1B-77FE-4BFC-BF87-87DA989F0082}"/>
              </a:ext>
            </a:extLst>
          </p:cNvPr>
          <p:cNvSpPr>
            <a:spLocks noGrp="1"/>
          </p:cNvSpPr>
          <p:nvPr>
            <p:ph type="dt" sz="half" idx="10"/>
          </p:nvPr>
        </p:nvSpPr>
        <p:spPr/>
        <p:txBody>
          <a:bodyPr/>
          <a:lstStyle/>
          <a:p>
            <a:fld id="{4C559632-1575-4E14-B53B-3DC3D5ED3947}" type="datetime1">
              <a:rPr lang="en-US" smtClean="0"/>
              <a:t>9/2/2022</a:t>
            </a:fld>
            <a:endParaRPr lang="en-US"/>
          </a:p>
        </p:txBody>
      </p:sp>
      <p:sp>
        <p:nvSpPr>
          <p:cNvPr id="5" name="Footer Placeholder 4">
            <a:extLst>
              <a:ext uri="{FF2B5EF4-FFF2-40B4-BE49-F238E27FC236}">
                <a16:creationId xmlns:a16="http://schemas.microsoft.com/office/drawing/2014/main" id="{3118531E-1B90-4631-BD37-4BB1DBFABF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38A55E8-88DC-4280-8E04-FF50FF8EDB5A}"/>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41308747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960633D-90E4-4F5A-9EBF-DDEC2B0B471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DDD3065-FA3D-42C8-BFDA-967C87F4F28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4DC126F-38E2-4425-861F-98ED432284BA}"/>
              </a:ext>
            </a:extLst>
          </p:cNvPr>
          <p:cNvSpPr>
            <a:spLocks noGrp="1"/>
          </p:cNvSpPr>
          <p:nvPr>
            <p:ph type="dt" sz="half" idx="10"/>
          </p:nvPr>
        </p:nvSpPr>
        <p:spPr/>
        <p:txBody>
          <a:bodyPr/>
          <a:lstStyle/>
          <a:p>
            <a:fld id="{CC4A6868-2568-4CC9-B302-F37117B01A6E}" type="datetime1">
              <a:rPr lang="en-US" smtClean="0"/>
              <a:t>9/2/2022</a:t>
            </a:fld>
            <a:endParaRPr lang="en-US"/>
          </a:p>
        </p:txBody>
      </p:sp>
      <p:sp>
        <p:nvSpPr>
          <p:cNvPr id="5" name="Footer Placeholder 4">
            <a:extLst>
              <a:ext uri="{FF2B5EF4-FFF2-40B4-BE49-F238E27FC236}">
                <a16:creationId xmlns:a16="http://schemas.microsoft.com/office/drawing/2014/main" id="{CA9645D8-F22A-4354-A8B3-96E8A2D232A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9E2295-A616-4D57-8800-7B7E213A8CC8}"/>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22967733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4CC1FC-ADE8-488C-A1DA-2FD569FD4D09}"/>
              </a:ext>
            </a:extLst>
          </p:cNvPr>
          <p:cNvSpPr>
            <a:spLocks noGrp="1"/>
          </p:cNvSpPr>
          <p:nvPr>
            <p:ph type="title"/>
          </p:nvPr>
        </p:nvSpPr>
        <p:spPr>
          <a:xfrm>
            <a:off x="838200" y="365760"/>
            <a:ext cx="10515600" cy="1325563"/>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57F02842-38C3-46D6-8527-0F6FE623C51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E864CF5-F681-40C2-88CC-E02206C9CECB}"/>
              </a:ext>
            </a:extLst>
          </p:cNvPr>
          <p:cNvSpPr>
            <a:spLocks noGrp="1"/>
          </p:cNvSpPr>
          <p:nvPr>
            <p:ph type="dt" sz="half" idx="10"/>
          </p:nvPr>
        </p:nvSpPr>
        <p:spPr/>
        <p:txBody>
          <a:bodyPr/>
          <a:lstStyle/>
          <a:p>
            <a:fld id="{0055F08A-1E71-4B2B-BB49-E743F2903911}" type="datetime1">
              <a:rPr lang="en-US" smtClean="0"/>
              <a:t>9/2/2022</a:t>
            </a:fld>
            <a:endParaRPr lang="en-US"/>
          </a:p>
        </p:txBody>
      </p:sp>
      <p:sp>
        <p:nvSpPr>
          <p:cNvPr id="5" name="Footer Placeholder 4">
            <a:extLst>
              <a:ext uri="{FF2B5EF4-FFF2-40B4-BE49-F238E27FC236}">
                <a16:creationId xmlns:a16="http://schemas.microsoft.com/office/drawing/2014/main" id="{82C04753-4FE4-4A6F-99BB-CFFC92E0CD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A569D1-DB13-4BD9-8BA9-0DEAD98F893F}"/>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27531309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20B05-7BF6-4073-9106-FA19E97273CB}"/>
              </a:ext>
            </a:extLst>
          </p:cNvPr>
          <p:cNvSpPr>
            <a:spLocks noGrp="1"/>
          </p:cNvSpPr>
          <p:nvPr>
            <p:ph type="title"/>
          </p:nvPr>
        </p:nvSpPr>
        <p:spPr>
          <a:xfrm>
            <a:off x="831850" y="1709738"/>
            <a:ext cx="10515600" cy="2852737"/>
          </a:xfrm>
        </p:spPr>
        <p:txBody>
          <a:bodyPr anchor="b"/>
          <a:lstStyle>
            <a:lvl1pPr>
              <a:defRPr sz="4400"/>
            </a:lvl1pPr>
          </a:lstStyle>
          <a:p>
            <a:r>
              <a:rPr lang="en-US"/>
              <a:t>Click to edit Master title style</a:t>
            </a:r>
          </a:p>
        </p:txBody>
      </p:sp>
      <p:sp>
        <p:nvSpPr>
          <p:cNvPr id="3" name="Text Placeholder 2">
            <a:extLst>
              <a:ext uri="{FF2B5EF4-FFF2-40B4-BE49-F238E27FC236}">
                <a16:creationId xmlns:a16="http://schemas.microsoft.com/office/drawing/2014/main" id="{4E8EE8D7-6B58-4A3F-9DD5-E563D5192A68}"/>
              </a:ext>
            </a:extLst>
          </p:cNvPr>
          <p:cNvSpPr>
            <a:spLocks noGrp="1"/>
          </p:cNvSpPr>
          <p:nvPr>
            <p:ph type="body" idx="1"/>
          </p:nvPr>
        </p:nvSpPr>
        <p:spPr>
          <a:xfrm>
            <a:off x="831850" y="4589463"/>
            <a:ext cx="105156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102990E-9F0A-446A-B5B8-459CA8D98D92}"/>
              </a:ext>
            </a:extLst>
          </p:cNvPr>
          <p:cNvSpPr>
            <a:spLocks noGrp="1"/>
          </p:cNvSpPr>
          <p:nvPr>
            <p:ph type="dt" sz="half" idx="10"/>
          </p:nvPr>
        </p:nvSpPr>
        <p:spPr/>
        <p:txBody>
          <a:bodyPr/>
          <a:lstStyle/>
          <a:p>
            <a:fld id="{15417D9E-721A-44BB-8863-9873FE64DA75}" type="datetime1">
              <a:rPr lang="en-US" smtClean="0"/>
              <a:t>9/2/2022</a:t>
            </a:fld>
            <a:endParaRPr lang="en-US"/>
          </a:p>
        </p:txBody>
      </p:sp>
      <p:sp>
        <p:nvSpPr>
          <p:cNvPr id="5" name="Footer Placeholder 4">
            <a:extLst>
              <a:ext uri="{FF2B5EF4-FFF2-40B4-BE49-F238E27FC236}">
                <a16:creationId xmlns:a16="http://schemas.microsoft.com/office/drawing/2014/main" id="{89E68EAA-4377-45FF-9D7C-9E77BC9F27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207FA71-74C3-44B8-A0AC-E18A1E76B43D}"/>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29922059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B71F12-2D88-4F76-AF46-BD5156C127A9}"/>
              </a:ext>
            </a:extLst>
          </p:cNvPr>
          <p:cNvSpPr>
            <a:spLocks noGrp="1"/>
          </p:cNvSpPr>
          <p:nvPr>
            <p:ph type="title"/>
          </p:nvPr>
        </p:nvSpPr>
        <p:spPr>
          <a:xfrm>
            <a:off x="838200" y="365760"/>
            <a:ext cx="10515600" cy="1325563"/>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E6E1AA46-E3EB-4704-B019-F90F1E6177A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C17480F-A530-4D05-9A22-E573FB4BA62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5B56FDA-C47A-4F4A-A364-BA60A25AB90A}"/>
              </a:ext>
            </a:extLst>
          </p:cNvPr>
          <p:cNvSpPr>
            <a:spLocks noGrp="1"/>
          </p:cNvSpPr>
          <p:nvPr>
            <p:ph type="dt" sz="half" idx="10"/>
          </p:nvPr>
        </p:nvSpPr>
        <p:spPr/>
        <p:txBody>
          <a:bodyPr/>
          <a:lstStyle/>
          <a:p>
            <a:fld id="{5F31DA2F-80B8-49CF-99FB-5ABCA53A607A}" type="datetime1">
              <a:rPr lang="en-US" smtClean="0"/>
              <a:t>9/2/2022</a:t>
            </a:fld>
            <a:endParaRPr lang="en-US"/>
          </a:p>
        </p:txBody>
      </p:sp>
      <p:sp>
        <p:nvSpPr>
          <p:cNvPr id="6" name="Footer Placeholder 5">
            <a:extLst>
              <a:ext uri="{FF2B5EF4-FFF2-40B4-BE49-F238E27FC236}">
                <a16:creationId xmlns:a16="http://schemas.microsoft.com/office/drawing/2014/main" id="{7326D8DD-6D84-44D4-8A1B-57615B3ED8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4C8FE31-B577-4017-8AFE-A8BA09596E9C}"/>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1695122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C28C9-B8CC-413F-9FFA-626680E4A82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B53FE72-9D42-45F5-A37F-B12130388AD5}"/>
              </a:ext>
            </a:extLst>
          </p:cNvPr>
          <p:cNvSpPr>
            <a:spLocks noGrp="1"/>
          </p:cNvSpPr>
          <p:nvPr>
            <p:ph type="body" idx="1"/>
          </p:nvPr>
        </p:nvSpPr>
        <p:spPr>
          <a:xfrm>
            <a:off x="839788" y="1752600"/>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EE3A31D-9B5F-4DE3-B18D-F7F77782EB46}"/>
              </a:ext>
            </a:extLst>
          </p:cNvPr>
          <p:cNvSpPr>
            <a:spLocks noGrp="1"/>
          </p:cNvSpPr>
          <p:nvPr>
            <p:ph sz="half" idx="2"/>
          </p:nvPr>
        </p:nvSpPr>
        <p:spPr>
          <a:xfrm>
            <a:off x="839788" y="2666999"/>
            <a:ext cx="5157787" cy="35226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0BE1D2D-822C-466C-A7B9-1A2D97366A41}"/>
              </a:ext>
            </a:extLst>
          </p:cNvPr>
          <p:cNvSpPr>
            <a:spLocks noGrp="1"/>
          </p:cNvSpPr>
          <p:nvPr>
            <p:ph type="body" sz="quarter" idx="3"/>
          </p:nvPr>
        </p:nvSpPr>
        <p:spPr>
          <a:xfrm>
            <a:off x="6172200" y="1752600"/>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6F13B2C-44CA-49C4-BC84-02AF1638F381}"/>
              </a:ext>
            </a:extLst>
          </p:cNvPr>
          <p:cNvSpPr>
            <a:spLocks noGrp="1"/>
          </p:cNvSpPr>
          <p:nvPr>
            <p:ph sz="quarter" idx="4"/>
          </p:nvPr>
        </p:nvSpPr>
        <p:spPr>
          <a:xfrm>
            <a:off x="6172200" y="2666999"/>
            <a:ext cx="5183188" cy="35226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793CB55-E9C1-4CE6-9B61-81B71475B960}"/>
              </a:ext>
            </a:extLst>
          </p:cNvPr>
          <p:cNvSpPr>
            <a:spLocks noGrp="1"/>
          </p:cNvSpPr>
          <p:nvPr>
            <p:ph type="dt" sz="half" idx="10"/>
          </p:nvPr>
        </p:nvSpPr>
        <p:spPr/>
        <p:txBody>
          <a:bodyPr/>
          <a:lstStyle/>
          <a:p>
            <a:fld id="{28852172-E6C9-4B6C-929A-A9DE3837BBF1}" type="datetime1">
              <a:rPr lang="en-US" smtClean="0"/>
              <a:t>9/2/2022</a:t>
            </a:fld>
            <a:endParaRPr lang="en-US"/>
          </a:p>
        </p:txBody>
      </p:sp>
      <p:sp>
        <p:nvSpPr>
          <p:cNvPr id="8" name="Footer Placeholder 7">
            <a:extLst>
              <a:ext uri="{FF2B5EF4-FFF2-40B4-BE49-F238E27FC236}">
                <a16:creationId xmlns:a16="http://schemas.microsoft.com/office/drawing/2014/main" id="{0DF22318-747B-4EC9-862C-D9FD488CCCE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CFBDDDF-16BD-438D-937D-0E3E30E74E86}"/>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34826685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792D5F-0BD4-4517-9233-E08AF405B6DE}"/>
              </a:ext>
            </a:extLst>
          </p:cNvPr>
          <p:cNvSpPr>
            <a:spLocks noGrp="1"/>
          </p:cNvSpPr>
          <p:nvPr>
            <p:ph type="title"/>
          </p:nvPr>
        </p:nvSpPr>
        <p:spPr>
          <a:xfrm>
            <a:off x="838200" y="365760"/>
            <a:ext cx="10515600" cy="1325563"/>
          </a:xfrm>
        </p:spPr>
        <p:txBody>
          <a:bodyPr/>
          <a:lstStyle/>
          <a:p>
            <a:r>
              <a:rPr lang="en-US"/>
              <a:t>Click to edit Master title style</a:t>
            </a:r>
          </a:p>
        </p:txBody>
      </p:sp>
      <p:sp>
        <p:nvSpPr>
          <p:cNvPr id="3" name="Date Placeholder 2">
            <a:extLst>
              <a:ext uri="{FF2B5EF4-FFF2-40B4-BE49-F238E27FC236}">
                <a16:creationId xmlns:a16="http://schemas.microsoft.com/office/drawing/2014/main" id="{B83523B8-51E3-48B8-BFD8-CE950619804E}"/>
              </a:ext>
            </a:extLst>
          </p:cNvPr>
          <p:cNvSpPr>
            <a:spLocks noGrp="1"/>
          </p:cNvSpPr>
          <p:nvPr>
            <p:ph type="dt" sz="half" idx="10"/>
          </p:nvPr>
        </p:nvSpPr>
        <p:spPr/>
        <p:txBody>
          <a:bodyPr/>
          <a:lstStyle/>
          <a:p>
            <a:fld id="{3AB41CFF-90C9-47B3-9DA1-F2BF8D839F7E}" type="datetime1">
              <a:rPr lang="en-US" smtClean="0"/>
              <a:t>9/2/2022</a:t>
            </a:fld>
            <a:endParaRPr lang="en-US"/>
          </a:p>
        </p:txBody>
      </p:sp>
      <p:sp>
        <p:nvSpPr>
          <p:cNvPr id="4" name="Footer Placeholder 3">
            <a:extLst>
              <a:ext uri="{FF2B5EF4-FFF2-40B4-BE49-F238E27FC236}">
                <a16:creationId xmlns:a16="http://schemas.microsoft.com/office/drawing/2014/main" id="{7D739B90-5D50-4424-B51D-53C39162186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16F9286-3A00-4D3C-A3F0-50AC9045C4E1}"/>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1616796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2933BE2-665A-42DA-A3B7-835F81A3F46B}"/>
              </a:ext>
            </a:extLst>
          </p:cNvPr>
          <p:cNvSpPr>
            <a:spLocks noGrp="1"/>
          </p:cNvSpPr>
          <p:nvPr>
            <p:ph type="dt" sz="half" idx="10"/>
          </p:nvPr>
        </p:nvSpPr>
        <p:spPr/>
        <p:txBody>
          <a:bodyPr/>
          <a:lstStyle/>
          <a:p>
            <a:fld id="{F06048FA-06AB-4884-A69B-986B96E68A24}" type="datetime1">
              <a:rPr lang="en-US" smtClean="0"/>
              <a:t>9/2/2022</a:t>
            </a:fld>
            <a:endParaRPr lang="en-US"/>
          </a:p>
        </p:txBody>
      </p:sp>
      <p:sp>
        <p:nvSpPr>
          <p:cNvPr id="3" name="Footer Placeholder 2">
            <a:extLst>
              <a:ext uri="{FF2B5EF4-FFF2-40B4-BE49-F238E27FC236}">
                <a16:creationId xmlns:a16="http://schemas.microsoft.com/office/drawing/2014/main" id="{634DBCBD-AD42-432D-ABA9-20D616AF3ED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E140251-3596-4673-B24B-59A6F9ED8FB3}"/>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35052837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6A81A1-6D8E-4DD6-8E49-DABDE6D107E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693F18F-F78D-4A31-A6BC-6552105BCFD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582C2F4-BDF4-4A4F-AA3D-52692932C24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13850F-5C87-4F08-9658-EAF049B60EB0}"/>
              </a:ext>
            </a:extLst>
          </p:cNvPr>
          <p:cNvSpPr>
            <a:spLocks noGrp="1"/>
          </p:cNvSpPr>
          <p:nvPr>
            <p:ph type="dt" sz="half" idx="10"/>
          </p:nvPr>
        </p:nvSpPr>
        <p:spPr/>
        <p:txBody>
          <a:bodyPr/>
          <a:lstStyle/>
          <a:p>
            <a:fld id="{50DB7ABA-0172-4F9C-889D-567164F66BCD}" type="datetime1">
              <a:rPr lang="en-US" smtClean="0"/>
              <a:t>9/2/2022</a:t>
            </a:fld>
            <a:endParaRPr lang="en-US"/>
          </a:p>
        </p:txBody>
      </p:sp>
      <p:sp>
        <p:nvSpPr>
          <p:cNvPr id="6" name="Footer Placeholder 5">
            <a:extLst>
              <a:ext uri="{FF2B5EF4-FFF2-40B4-BE49-F238E27FC236}">
                <a16:creationId xmlns:a16="http://schemas.microsoft.com/office/drawing/2014/main" id="{210BCE9A-A746-4439-B5D3-966FBC8E5FC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41D3B51-AA2E-4AA1-8062-A0D476D80CCB}"/>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17761421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D02CF7-F453-4B3E-9510-D747979878A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3E2A1B9-8A2A-4B49-8B79-76D3EEB36B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BD9FEA03-0EC4-4085-AE63-4AA492D61A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605AD5B-0DEA-4C6F-94D2-FAA99F2E5DA9}"/>
              </a:ext>
            </a:extLst>
          </p:cNvPr>
          <p:cNvSpPr>
            <a:spLocks noGrp="1"/>
          </p:cNvSpPr>
          <p:nvPr>
            <p:ph type="dt" sz="half" idx="10"/>
          </p:nvPr>
        </p:nvSpPr>
        <p:spPr/>
        <p:txBody>
          <a:bodyPr/>
          <a:lstStyle/>
          <a:p>
            <a:fld id="{78AC6A5B-8AE7-4A41-B5A7-9ADC6686DC18}" type="datetime1">
              <a:rPr lang="en-US" smtClean="0"/>
              <a:t>9/2/2022</a:t>
            </a:fld>
            <a:endParaRPr lang="en-US"/>
          </a:p>
        </p:txBody>
      </p:sp>
      <p:sp>
        <p:nvSpPr>
          <p:cNvPr id="6" name="Footer Placeholder 5">
            <a:extLst>
              <a:ext uri="{FF2B5EF4-FFF2-40B4-BE49-F238E27FC236}">
                <a16:creationId xmlns:a16="http://schemas.microsoft.com/office/drawing/2014/main" id="{F0DC6744-7CBA-4A1D-8F87-10699F9812F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EAD9048-35FF-4BE9-8157-BE4BAA1C7251}"/>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15228869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BABF38A-8A0D-492E-BD20-6CF4D46B50BD}"/>
              </a:ext>
              <a:ext uri="{C183D7F6-B498-43B3-948B-1728B52AA6E4}">
                <adec:decorative xmlns:adec="http://schemas.microsoft.com/office/drawing/2017/decorative" val="1"/>
              </a:ext>
            </a:extLst>
          </p:cNvPr>
          <p:cNvSpPr/>
          <p:nvPr/>
        </p:nvSpPr>
        <p:spPr>
          <a:xfrm>
            <a:off x="0" y="1"/>
            <a:ext cx="12192000" cy="6858004"/>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pic>
        <p:nvPicPr>
          <p:cNvPr id="40" name="Picture 39">
            <a:extLst>
              <a:ext uri="{FF2B5EF4-FFF2-40B4-BE49-F238E27FC236}">
                <a16:creationId xmlns:a16="http://schemas.microsoft.com/office/drawing/2014/main" id="{1CB7E8AE-A3AC-4BB7-A5C6-F00EC697B265}"/>
              </a:ext>
            </a:extLst>
          </p:cNvPr>
          <p:cNvPicPr>
            <a:picLocks noChangeAspect="1"/>
          </p:cNvPicPr>
          <p:nvPr/>
        </p:nvPicPr>
        <p:blipFill>
          <a:blip r:embed="rId13">
            <a:alphaModFix amt="35000"/>
            <a:extLst>
              <a:ext uri="{28A0092B-C50C-407E-A947-70E740481C1C}">
                <a14:useLocalDpi xmlns:a14="http://schemas.microsoft.com/office/drawing/2010/main" val="0"/>
              </a:ext>
            </a:extLst>
          </a:blip>
          <a:stretch>
            <a:fillRect/>
          </a:stretch>
        </p:blipFill>
        <p:spPr>
          <a:xfrm>
            <a:off x="0" y="1"/>
            <a:ext cx="12192000" cy="1392401"/>
          </a:xfrm>
          <a:prstGeom prst="rect">
            <a:avLst/>
          </a:prstGeom>
        </p:spPr>
      </p:pic>
      <p:sp>
        <p:nvSpPr>
          <p:cNvPr id="2" name="Title Placeholder 1">
            <a:extLst>
              <a:ext uri="{FF2B5EF4-FFF2-40B4-BE49-F238E27FC236}">
                <a16:creationId xmlns:a16="http://schemas.microsoft.com/office/drawing/2014/main" id="{E9984D45-0ED3-4D03-8E44-5E355C9134F1}"/>
              </a:ext>
            </a:extLst>
          </p:cNvPr>
          <p:cNvSpPr>
            <a:spLocks noGrp="1"/>
          </p:cNvSpPr>
          <p:nvPr>
            <p:ph type="title"/>
          </p:nvPr>
        </p:nvSpPr>
        <p:spPr>
          <a:xfrm>
            <a:off x="838200" y="425450"/>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F687D6E-D1E9-489C-9AA9-3575C39BAA0B}"/>
              </a:ext>
            </a:extLst>
          </p:cNvPr>
          <p:cNvSpPr>
            <a:spLocks noGrp="1"/>
          </p:cNvSpPr>
          <p:nvPr>
            <p:ph type="body" idx="1"/>
          </p:nvPr>
        </p:nvSpPr>
        <p:spPr>
          <a:xfrm>
            <a:off x="838200" y="1949450"/>
            <a:ext cx="10515600" cy="41957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6364E9C-08EE-4B1B-B3FC-D6D997F4EA38}"/>
              </a:ext>
            </a:extLst>
          </p:cNvPr>
          <p:cNvSpPr>
            <a:spLocks noGrp="1"/>
          </p:cNvSpPr>
          <p:nvPr>
            <p:ph type="dt" sz="half" idx="2"/>
          </p:nvPr>
        </p:nvSpPr>
        <p:spPr>
          <a:xfrm>
            <a:off x="838200" y="6324600"/>
            <a:ext cx="2743200" cy="365125"/>
          </a:xfrm>
          <a:prstGeom prst="rect">
            <a:avLst/>
          </a:prstGeom>
        </p:spPr>
        <p:txBody>
          <a:bodyPr vert="horz" lIns="91440" tIns="45720" rIns="91440" bIns="45720" rtlCol="0" anchor="ctr"/>
          <a:lstStyle>
            <a:lvl1pPr algn="l">
              <a:defRPr sz="900">
                <a:solidFill>
                  <a:schemeClr val="bg1">
                    <a:alpha val="60000"/>
                  </a:schemeClr>
                </a:solidFill>
                <a:latin typeface="+mn-lt"/>
              </a:defRPr>
            </a:lvl1pPr>
          </a:lstStyle>
          <a:p>
            <a:fld id="{57E0CF6C-748E-4B7A-BC8B-3011EF78ED13}" type="datetime1">
              <a:rPr lang="en-US" smtClean="0"/>
              <a:pPr/>
              <a:t>9/2/2022</a:t>
            </a:fld>
            <a:endParaRPr lang="en-US"/>
          </a:p>
        </p:txBody>
      </p:sp>
      <p:sp>
        <p:nvSpPr>
          <p:cNvPr id="5" name="Footer Placeholder 4">
            <a:extLst>
              <a:ext uri="{FF2B5EF4-FFF2-40B4-BE49-F238E27FC236}">
                <a16:creationId xmlns:a16="http://schemas.microsoft.com/office/drawing/2014/main" id="{BAB0A1F1-38FE-4C27-81E6-A43A54793FC3}"/>
              </a:ext>
            </a:extLst>
          </p:cNvPr>
          <p:cNvSpPr>
            <a:spLocks noGrp="1"/>
          </p:cNvSpPr>
          <p:nvPr>
            <p:ph type="ftr" sz="quarter" idx="3"/>
          </p:nvPr>
        </p:nvSpPr>
        <p:spPr>
          <a:xfrm>
            <a:off x="4038600" y="6324600"/>
            <a:ext cx="4114800" cy="365125"/>
          </a:xfrm>
          <a:prstGeom prst="rect">
            <a:avLst/>
          </a:prstGeom>
        </p:spPr>
        <p:txBody>
          <a:bodyPr vert="horz" lIns="91440" tIns="45720" rIns="91440" bIns="45720" rtlCol="0" anchor="ctr"/>
          <a:lstStyle>
            <a:lvl1pPr algn="ctr">
              <a:defRPr sz="900">
                <a:solidFill>
                  <a:schemeClr val="bg1">
                    <a:alpha val="60000"/>
                  </a:schemeClr>
                </a:solidFill>
                <a:latin typeface="+mn-lt"/>
              </a:defRPr>
            </a:lvl1pPr>
          </a:lstStyle>
          <a:p>
            <a:endParaRPr lang="en-US"/>
          </a:p>
        </p:txBody>
      </p:sp>
      <p:sp>
        <p:nvSpPr>
          <p:cNvPr id="6" name="Slide Number Placeholder 5">
            <a:extLst>
              <a:ext uri="{FF2B5EF4-FFF2-40B4-BE49-F238E27FC236}">
                <a16:creationId xmlns:a16="http://schemas.microsoft.com/office/drawing/2014/main" id="{5E26B39A-FFD8-42EF-ADC7-7DB3B302F8B2}"/>
              </a:ext>
            </a:extLst>
          </p:cNvPr>
          <p:cNvSpPr>
            <a:spLocks noGrp="1"/>
          </p:cNvSpPr>
          <p:nvPr>
            <p:ph type="sldNum" sz="quarter" idx="4"/>
          </p:nvPr>
        </p:nvSpPr>
        <p:spPr>
          <a:xfrm>
            <a:off x="8610600" y="6324600"/>
            <a:ext cx="2743200" cy="365125"/>
          </a:xfrm>
          <a:prstGeom prst="rect">
            <a:avLst/>
          </a:prstGeom>
        </p:spPr>
        <p:txBody>
          <a:bodyPr vert="horz" lIns="91440" tIns="45720" rIns="91440" bIns="45720" rtlCol="0" anchor="ctr"/>
          <a:lstStyle>
            <a:lvl1pPr algn="r">
              <a:defRPr sz="900">
                <a:solidFill>
                  <a:schemeClr val="bg1">
                    <a:alpha val="60000"/>
                  </a:schemeClr>
                </a:solidFill>
                <a:latin typeface="+mn-lt"/>
              </a:defRPr>
            </a:lvl1pPr>
          </a:lstStyle>
          <a:p>
            <a:fld id="{73B850FF-6169-4056-8077-06FFA93A5366}" type="slidenum">
              <a:rPr lang="en-US" smtClean="0"/>
              <a:pPr/>
              <a:t>‹#›</a:t>
            </a:fld>
            <a:endParaRPr lang="en-US"/>
          </a:p>
        </p:txBody>
      </p:sp>
    </p:spTree>
    <p:extLst>
      <p:ext uri="{BB962C8B-B14F-4D97-AF65-F5344CB8AC3E}">
        <p14:creationId xmlns:p14="http://schemas.microsoft.com/office/powerpoint/2010/main" val="2597931913"/>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Lst>
  <p:hf sldNum="0" hdr="0" ftr="0" dt="0"/>
  <p:txStyles>
    <p:titleStyle>
      <a:lvl1pPr algn="l" defTabSz="914400" rtl="0" eaLnBrk="1" latinLnBrk="0" hangingPunct="1">
        <a:lnSpc>
          <a:spcPct val="100000"/>
        </a:lnSpc>
        <a:spcBef>
          <a:spcPct val="0"/>
        </a:spcBef>
        <a:buNone/>
        <a:defRPr sz="4400" b="1" kern="1200">
          <a:solidFill>
            <a:schemeClr val="bg1"/>
          </a:solidFill>
          <a:latin typeface="+mj-lt"/>
          <a:ea typeface="+mj-ea"/>
          <a:cs typeface="+mj-cs"/>
        </a:defRPr>
      </a:lvl1pPr>
    </p:titleStyle>
    <p:bodyStyle>
      <a:lvl1pPr marL="228600" indent="-228600" algn="l" defTabSz="914400" rtl="0" eaLnBrk="1" latinLnBrk="0" hangingPunct="1">
        <a:lnSpc>
          <a:spcPct val="110000"/>
        </a:lnSpc>
        <a:spcBef>
          <a:spcPts val="1000"/>
        </a:spcBef>
        <a:buClr>
          <a:schemeClr val="accent1"/>
        </a:buClr>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1"/>
        </a:buClr>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1"/>
        </a:buClr>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1"/>
        </a:buClr>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1"/>
        </a:buClr>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2.png"/><Relationship Id="rId7" Type="http://schemas.openxmlformats.org/officeDocument/2006/relationships/diagramColors" Target="../diagrams/colors1.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hyperlink" Target="https://www.oregonlive.com/history/2016/04/homelessness_portland_hoovervi.html" TargetMode="External"/><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2D924463-4DB7-437D-85B1-7EE5042DE5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24" name="Rectangle 23">
            <a:extLst>
              <a:ext uri="{FF2B5EF4-FFF2-40B4-BE49-F238E27FC236}">
                <a16:creationId xmlns:a16="http://schemas.microsoft.com/office/drawing/2014/main" id="{9F108545-2EA9-4B3E-915B-2959496080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26" name="Rectangle 25">
            <a:extLst>
              <a:ext uri="{FF2B5EF4-FFF2-40B4-BE49-F238E27FC236}">
                <a16:creationId xmlns:a16="http://schemas.microsoft.com/office/drawing/2014/main" id="{A232D1C9-8AD3-453F-948D-966B7A11B7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 y="0"/>
            <a:ext cx="12191999" cy="6858000"/>
          </a:xfrm>
          <a:prstGeom prst="rect">
            <a:avLst/>
          </a:prstGeom>
          <a:blipFill dpi="0" rotWithShape="1">
            <a:blip r:embed="rId2">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F4ACD4D7-3FA3-4106-AFB4-55B58A02E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3457" y="739600"/>
            <a:ext cx="10768226" cy="539095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600201" y="1219200"/>
            <a:ext cx="9067799" cy="2681128"/>
          </a:xfrm>
        </p:spPr>
        <p:txBody>
          <a:bodyPr anchor="b">
            <a:normAutofit/>
          </a:bodyPr>
          <a:lstStyle/>
          <a:p>
            <a:r>
              <a:rPr lang="en-US" sz="5200">
                <a:solidFill>
                  <a:schemeClr val="tx2"/>
                </a:solidFill>
                <a:cs typeface="Calibri Light"/>
              </a:rPr>
              <a:t>The Great Depression and Recession</a:t>
            </a:r>
            <a:endParaRPr lang="en-US" sz="5200">
              <a:solidFill>
                <a:schemeClr val="tx2"/>
              </a:solidFill>
            </a:endParaRPr>
          </a:p>
        </p:txBody>
      </p:sp>
      <p:sp>
        <p:nvSpPr>
          <p:cNvPr id="3" name="Subtitle 2"/>
          <p:cNvSpPr>
            <a:spLocks noGrp="1"/>
          </p:cNvSpPr>
          <p:nvPr>
            <p:ph type="subTitle" idx="1"/>
          </p:nvPr>
        </p:nvSpPr>
        <p:spPr>
          <a:xfrm>
            <a:off x="1456767" y="4074784"/>
            <a:ext cx="9345703" cy="1716416"/>
          </a:xfrm>
        </p:spPr>
        <p:txBody>
          <a:bodyPr anchor="t">
            <a:normAutofit/>
          </a:bodyPr>
          <a:lstStyle/>
          <a:p>
            <a:r>
              <a:rPr lang="en-US" sz="2200">
                <a:solidFill>
                  <a:schemeClr val="tx2"/>
                </a:solidFill>
                <a:ea typeface="Batang"/>
              </a:rPr>
              <a:t>Learn about and compare the two greatest </a:t>
            </a:r>
            <a:endParaRPr lang="en-US" sz="2200">
              <a:solidFill>
                <a:schemeClr val="tx2"/>
              </a:solidFill>
            </a:endParaRPr>
          </a:p>
          <a:p>
            <a:r>
              <a:rPr lang="en-US" sz="2200">
                <a:solidFill>
                  <a:schemeClr val="tx2"/>
                </a:solidFill>
                <a:ea typeface="Batang"/>
              </a:rPr>
              <a:t>declines in the US stock market.</a:t>
            </a:r>
            <a:endParaRPr lang="en-US" sz="2200">
              <a:solidFill>
                <a:schemeClr val="tx2"/>
              </a:solidFill>
            </a:endParaRPr>
          </a:p>
        </p:txBody>
      </p:sp>
      <p:pic>
        <p:nvPicPr>
          <p:cNvPr id="4" name="Picture 3">
            <a:extLst>
              <a:ext uri="{FF2B5EF4-FFF2-40B4-BE49-F238E27FC236}">
                <a16:creationId xmlns:a16="http://schemas.microsoft.com/office/drawing/2014/main" id="{A8B17B60-FE77-4310-90A7-E5957A91990C}"/>
              </a:ext>
            </a:extLst>
          </p:cNvPr>
          <p:cNvPicPr>
            <a:picLocks noChangeAspect="1"/>
          </p:cNvPicPr>
          <p:nvPr/>
        </p:nvPicPr>
        <p:blipFill>
          <a:blip r:embed="rId3"/>
          <a:stretch>
            <a:fillRect/>
          </a:stretch>
        </p:blipFill>
        <p:spPr>
          <a:xfrm>
            <a:off x="10476696" y="6371037"/>
            <a:ext cx="1552381" cy="371429"/>
          </a:xfrm>
          <a:prstGeom prst="rect">
            <a:avLst/>
          </a:prstGeom>
        </p:spPr>
      </p:pic>
    </p:spTree>
    <p:extLst>
      <p:ext uri="{BB962C8B-B14F-4D97-AF65-F5344CB8AC3E}">
        <p14:creationId xmlns:p14="http://schemas.microsoft.com/office/powerpoint/2010/main" val="109857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wd">
                                    <p:tmPct val="15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grpId="0" nodeType="withEffect">
                                  <p:stCondLst>
                                    <p:cond delay="500"/>
                                  </p:stCondLst>
                                  <p:iterate type="wd">
                                    <p:tmPct val="15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1000"/>
                                  </p:stCondLst>
                                  <p:iterate type="wd">
                                    <p:tmPct val="15000"/>
                                  </p:iterate>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4AB8125F-0FD8-48CD-9F43-73E5494EA7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1" name="Rectangle 10">
            <a:extLst>
              <a:ext uri="{FF2B5EF4-FFF2-40B4-BE49-F238E27FC236}">
                <a16:creationId xmlns:a16="http://schemas.microsoft.com/office/drawing/2014/main" id="{0019DD6C-5899-4C07-864B-EB0A7D104A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pic>
        <p:nvPicPr>
          <p:cNvPr id="4" name="Picture 3">
            <a:extLst>
              <a:ext uri="{FF2B5EF4-FFF2-40B4-BE49-F238E27FC236}">
                <a16:creationId xmlns:a16="http://schemas.microsoft.com/office/drawing/2014/main" id="{7DBBE32F-6DFC-438A-8115-F69EA4C5421D}"/>
              </a:ext>
            </a:extLst>
          </p:cNvPr>
          <p:cNvPicPr>
            <a:picLocks noChangeAspect="1"/>
          </p:cNvPicPr>
          <p:nvPr/>
        </p:nvPicPr>
        <p:blipFill rotWithShape="1">
          <a:blip r:embed="rId2"/>
          <a:srcRect r="-3" b="7969"/>
          <a:stretch/>
        </p:blipFill>
        <p:spPr>
          <a:xfrm>
            <a:off x="3048" y="10"/>
            <a:ext cx="6195372" cy="4618233"/>
          </a:xfrm>
          <a:prstGeom prst="rect">
            <a:avLst/>
          </a:prstGeom>
        </p:spPr>
      </p:pic>
      <p:sp>
        <p:nvSpPr>
          <p:cNvPr id="13" name="Rectangle 12">
            <a:extLst>
              <a:ext uri="{FF2B5EF4-FFF2-40B4-BE49-F238E27FC236}">
                <a16:creationId xmlns:a16="http://schemas.microsoft.com/office/drawing/2014/main" id="{EBDFFBC1-15BD-428E-B8AF-ECF5D1B76D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602877"/>
            <a:ext cx="12192000" cy="2267339"/>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5" name="Rectangle 14">
            <a:extLst>
              <a:ext uri="{FF2B5EF4-FFF2-40B4-BE49-F238E27FC236}">
                <a16:creationId xmlns:a16="http://schemas.microsoft.com/office/drawing/2014/main" id="{EBFB3075-0323-4EB0-B1A5-776A0E709C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3055" y="4596020"/>
            <a:ext cx="12191999" cy="2274195"/>
          </a:xfrm>
          <a:prstGeom prst="rect">
            <a:avLst/>
          </a:prstGeom>
          <a:blipFill dpi="0" rotWithShape="1">
            <a:blip r:embed="rId3">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A1E3D2A-315D-4D81-B268-0173B9F356A1}"/>
              </a:ext>
            </a:extLst>
          </p:cNvPr>
          <p:cNvSpPr>
            <a:spLocks noGrp="1"/>
          </p:cNvSpPr>
          <p:nvPr>
            <p:ph type="title"/>
          </p:nvPr>
        </p:nvSpPr>
        <p:spPr>
          <a:xfrm>
            <a:off x="838200" y="4876800"/>
            <a:ext cx="10003218" cy="1219200"/>
          </a:xfrm>
        </p:spPr>
        <p:txBody>
          <a:bodyPr>
            <a:normAutofit/>
          </a:bodyPr>
          <a:lstStyle/>
          <a:p>
            <a:r>
              <a:rPr lang="en-US"/>
              <a:t>Recovery</a:t>
            </a:r>
          </a:p>
        </p:txBody>
      </p:sp>
      <p:sp>
        <p:nvSpPr>
          <p:cNvPr id="3" name="Content Placeholder 2">
            <a:extLst>
              <a:ext uri="{FF2B5EF4-FFF2-40B4-BE49-F238E27FC236}">
                <a16:creationId xmlns:a16="http://schemas.microsoft.com/office/drawing/2014/main" id="{8B4BB895-8738-466A-99B5-D793ED6C21A9}"/>
              </a:ext>
            </a:extLst>
          </p:cNvPr>
          <p:cNvSpPr>
            <a:spLocks noGrp="1"/>
          </p:cNvSpPr>
          <p:nvPr>
            <p:ph idx="1"/>
          </p:nvPr>
        </p:nvSpPr>
        <p:spPr>
          <a:xfrm>
            <a:off x="6553200" y="399684"/>
            <a:ext cx="4800600" cy="3935986"/>
          </a:xfrm>
        </p:spPr>
        <p:txBody>
          <a:bodyPr anchor="ctr">
            <a:normAutofit/>
          </a:bodyPr>
          <a:lstStyle/>
          <a:p>
            <a:pPr marL="0" indent="0">
              <a:buNone/>
            </a:pPr>
            <a:r>
              <a:rPr lang="en-US" sz="2400">
                <a:solidFill>
                  <a:schemeClr val="tx2"/>
                </a:solidFill>
              </a:rPr>
              <a:t>The Great Depression ended in most affected countries by 1933, but many countries did not fully recover until the late 1930s or early 1940s.</a:t>
            </a:r>
          </a:p>
        </p:txBody>
      </p:sp>
    </p:spTree>
    <p:extLst>
      <p:ext uri="{BB962C8B-B14F-4D97-AF65-F5344CB8AC3E}">
        <p14:creationId xmlns:p14="http://schemas.microsoft.com/office/powerpoint/2010/main" val="23565048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7">
            <a:extLst>
              <a:ext uri="{FF2B5EF4-FFF2-40B4-BE49-F238E27FC236}">
                <a16:creationId xmlns:a16="http://schemas.microsoft.com/office/drawing/2014/main" id="{0BABF38A-8A0D-492E-BD20-6CF4D46B50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8004"/>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pic>
        <p:nvPicPr>
          <p:cNvPr id="21" name="Picture 9">
            <a:extLst>
              <a:ext uri="{FF2B5EF4-FFF2-40B4-BE49-F238E27FC236}">
                <a16:creationId xmlns:a16="http://schemas.microsoft.com/office/drawing/2014/main" id="{1CB7E8AE-A3AC-4BB7-A5C6-F00EC697B26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35000"/>
            <a:extLst>
              <a:ext uri="{28A0092B-C50C-407E-A947-70E740481C1C}">
                <a14:useLocalDpi xmlns:a14="http://schemas.microsoft.com/office/drawing/2010/main" val="0"/>
              </a:ext>
            </a:extLst>
          </a:blip>
          <a:stretch>
            <a:fillRect/>
          </a:stretch>
        </p:blipFill>
        <p:spPr>
          <a:xfrm>
            <a:off x="0" y="1"/>
            <a:ext cx="12192000" cy="1392401"/>
          </a:xfrm>
          <a:prstGeom prst="rect">
            <a:avLst/>
          </a:prstGeom>
        </p:spPr>
      </p:pic>
      <p:sp useBgFill="1">
        <p:nvSpPr>
          <p:cNvPr id="22" name="Rectangle 11">
            <a:extLst>
              <a:ext uri="{FF2B5EF4-FFF2-40B4-BE49-F238E27FC236}">
                <a16:creationId xmlns:a16="http://schemas.microsoft.com/office/drawing/2014/main" id="{310E06F9-9F12-4D1B-92C0-4B30818D09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23" name="Rectangle 13">
            <a:extLst>
              <a:ext uri="{FF2B5EF4-FFF2-40B4-BE49-F238E27FC236}">
                <a16:creationId xmlns:a16="http://schemas.microsoft.com/office/drawing/2014/main" id="{8F5EFE88-F6A7-4B53-AF99-227DFC56A0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2" name="Title 1">
            <a:extLst>
              <a:ext uri="{FF2B5EF4-FFF2-40B4-BE49-F238E27FC236}">
                <a16:creationId xmlns:a16="http://schemas.microsoft.com/office/drawing/2014/main" id="{71E138CD-609C-41B8-B98B-B7E499524E48}"/>
              </a:ext>
            </a:extLst>
          </p:cNvPr>
          <p:cNvSpPr>
            <a:spLocks noGrp="1"/>
          </p:cNvSpPr>
          <p:nvPr>
            <p:ph type="title"/>
          </p:nvPr>
        </p:nvSpPr>
        <p:spPr>
          <a:xfrm>
            <a:off x="414018" y="270954"/>
            <a:ext cx="3972560" cy="3155419"/>
          </a:xfrm>
        </p:spPr>
        <p:txBody>
          <a:bodyPr vert="horz" lIns="91440" tIns="45720" rIns="91440" bIns="45720" rtlCol="0" anchor="b">
            <a:normAutofit/>
          </a:bodyPr>
          <a:lstStyle/>
          <a:p>
            <a:pPr>
              <a:lnSpc>
                <a:spcPct val="90000"/>
              </a:lnSpc>
            </a:pPr>
            <a:r>
              <a:rPr lang="en-US" sz="3400">
                <a:solidFill>
                  <a:schemeClr val="tx2"/>
                </a:solidFill>
              </a:rPr>
              <a:t>Unemployment numbers were a great indication economic recovery was underway. </a:t>
            </a:r>
          </a:p>
        </p:txBody>
      </p:sp>
      <p:sp>
        <p:nvSpPr>
          <p:cNvPr id="24" name="Rectangle 15">
            <a:extLst>
              <a:ext uri="{FF2B5EF4-FFF2-40B4-BE49-F238E27FC236}">
                <a16:creationId xmlns:a16="http://schemas.microsoft.com/office/drawing/2014/main" id="{BF9AF5CF-AE21-453A-8D3F-6D9FC64A18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00601" y="0"/>
            <a:ext cx="7391400" cy="6858000"/>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25" name="Rectangle 17">
            <a:extLst>
              <a:ext uri="{FF2B5EF4-FFF2-40B4-BE49-F238E27FC236}">
                <a16:creationId xmlns:a16="http://schemas.microsoft.com/office/drawing/2014/main" id="{F18A41FE-6F14-49D2-8C0F-56A351A98E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800596" y="-5"/>
            <a:ext cx="7391401" cy="6857999"/>
          </a:xfrm>
          <a:prstGeom prst="rect">
            <a:avLst/>
          </a:prstGeom>
          <a:blipFill dpi="0" rotWithShape="1">
            <a:blip r:embed="rId3">
              <a:alphaModFix amt="35000"/>
              <a:duotone>
                <a:schemeClr val="accent1">
                  <a:shade val="45000"/>
                  <a:satMod val="135000"/>
                </a:schemeClr>
                <a:prstClr val="white"/>
              </a:duotone>
            </a:blip>
            <a:srcRect/>
            <a:tile tx="889000" ty="0" sx="100000" sy="100000" flip="xy" algn="t"/>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9EA80F9A-0349-4E70-B828-DC89FB18E430}"/>
              </a:ext>
            </a:extLst>
          </p:cNvPr>
          <p:cNvPicPr>
            <a:picLocks noChangeAspect="1"/>
          </p:cNvPicPr>
          <p:nvPr/>
        </p:nvPicPr>
        <p:blipFill rotWithShape="1">
          <a:blip r:embed="rId4"/>
          <a:srcRect l="9797" r="2950" b="4"/>
          <a:stretch/>
        </p:blipFill>
        <p:spPr>
          <a:xfrm>
            <a:off x="5410200" y="567942"/>
            <a:ext cx="6139484" cy="5716862"/>
          </a:xfrm>
          <a:prstGeom prst="rect">
            <a:avLst/>
          </a:prstGeom>
        </p:spPr>
      </p:pic>
      <p:sp>
        <p:nvSpPr>
          <p:cNvPr id="4" name="TextBox 3">
            <a:extLst>
              <a:ext uri="{FF2B5EF4-FFF2-40B4-BE49-F238E27FC236}">
                <a16:creationId xmlns:a16="http://schemas.microsoft.com/office/drawing/2014/main" id="{23BB9F9B-9893-4DB2-90E7-C81C4273C134}"/>
              </a:ext>
            </a:extLst>
          </p:cNvPr>
          <p:cNvSpPr txBox="1"/>
          <p:nvPr/>
        </p:nvSpPr>
        <p:spPr>
          <a:xfrm>
            <a:off x="371648" y="3870960"/>
            <a:ext cx="4108912" cy="1938992"/>
          </a:xfrm>
          <a:prstGeom prst="rect">
            <a:avLst/>
          </a:prstGeom>
          <a:noFill/>
        </p:spPr>
        <p:txBody>
          <a:bodyPr wrap="square" rtlCol="0">
            <a:spAutoFit/>
          </a:bodyPr>
          <a:lstStyle/>
          <a:p>
            <a:r>
              <a:rPr lang="en-US" sz="2400" b="1"/>
              <a:t>Look at the chart: </a:t>
            </a:r>
            <a:r>
              <a:rPr lang="en-US" sz="2400"/>
              <a:t>In what year did unemployment return to pre-depression precent of people unemployed? </a:t>
            </a:r>
          </a:p>
        </p:txBody>
      </p:sp>
      <p:sp>
        <p:nvSpPr>
          <p:cNvPr id="19" name="TextBox 18">
            <a:extLst>
              <a:ext uri="{FF2B5EF4-FFF2-40B4-BE49-F238E27FC236}">
                <a16:creationId xmlns:a16="http://schemas.microsoft.com/office/drawing/2014/main" id="{1F03CF4D-EBAF-4A58-8606-53EAE48F717E}"/>
              </a:ext>
            </a:extLst>
          </p:cNvPr>
          <p:cNvSpPr txBox="1"/>
          <p:nvPr/>
        </p:nvSpPr>
        <p:spPr>
          <a:xfrm>
            <a:off x="5410200" y="6396330"/>
            <a:ext cx="6713837" cy="307777"/>
          </a:xfrm>
          <a:prstGeom prst="rect">
            <a:avLst/>
          </a:prstGeom>
          <a:noFill/>
        </p:spPr>
        <p:txBody>
          <a:bodyPr wrap="square">
            <a:spAutoFit/>
          </a:bodyPr>
          <a:lstStyle/>
          <a:p>
            <a:r>
              <a:rPr lang="en-US" sz="1400">
                <a:solidFill>
                  <a:schemeClr val="bg1"/>
                </a:solidFill>
              </a:rPr>
              <a:t>https://eh.net/encyclopedia/economic-recovery-in-the-great-depression/</a:t>
            </a:r>
          </a:p>
        </p:txBody>
      </p:sp>
    </p:spTree>
    <p:extLst>
      <p:ext uri="{BB962C8B-B14F-4D97-AF65-F5344CB8AC3E}">
        <p14:creationId xmlns:p14="http://schemas.microsoft.com/office/powerpoint/2010/main" val="2664011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9">
            <a:extLst>
              <a:ext uri="{FF2B5EF4-FFF2-40B4-BE49-F238E27FC236}">
                <a16:creationId xmlns:a16="http://schemas.microsoft.com/office/drawing/2014/main" id="{8651CFA9-6065-4243-AC48-858E35978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21" name="Rectangle 11">
            <a:extLst>
              <a:ext uri="{FF2B5EF4-FFF2-40B4-BE49-F238E27FC236}">
                <a16:creationId xmlns:a16="http://schemas.microsoft.com/office/drawing/2014/main" id="{FBC8BBE5-981E-4B0B-9654-32B5668BFF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2" name="Title 1">
            <a:extLst>
              <a:ext uri="{FF2B5EF4-FFF2-40B4-BE49-F238E27FC236}">
                <a16:creationId xmlns:a16="http://schemas.microsoft.com/office/drawing/2014/main" id="{E87273E2-F182-4235-8DC6-D615E59AE8B0}"/>
              </a:ext>
            </a:extLst>
          </p:cNvPr>
          <p:cNvSpPr>
            <a:spLocks noGrp="1"/>
          </p:cNvSpPr>
          <p:nvPr>
            <p:ph type="title"/>
          </p:nvPr>
        </p:nvSpPr>
        <p:spPr>
          <a:xfrm>
            <a:off x="431800" y="129793"/>
            <a:ext cx="4953000" cy="784608"/>
          </a:xfrm>
        </p:spPr>
        <p:txBody>
          <a:bodyPr>
            <a:normAutofit/>
          </a:bodyPr>
          <a:lstStyle/>
          <a:p>
            <a:r>
              <a:rPr lang="en-US">
                <a:solidFill>
                  <a:schemeClr val="tx2"/>
                </a:solidFill>
              </a:rPr>
              <a:t>Recovery</a:t>
            </a:r>
          </a:p>
        </p:txBody>
      </p:sp>
      <p:sp>
        <p:nvSpPr>
          <p:cNvPr id="3" name="Content Placeholder 2">
            <a:extLst>
              <a:ext uri="{FF2B5EF4-FFF2-40B4-BE49-F238E27FC236}">
                <a16:creationId xmlns:a16="http://schemas.microsoft.com/office/drawing/2014/main" id="{335828D4-9844-4144-AF35-E35ADF45C2F0}"/>
              </a:ext>
            </a:extLst>
          </p:cNvPr>
          <p:cNvSpPr>
            <a:spLocks noGrp="1"/>
          </p:cNvSpPr>
          <p:nvPr>
            <p:ph idx="1"/>
          </p:nvPr>
        </p:nvSpPr>
        <p:spPr>
          <a:xfrm>
            <a:off x="431800" y="1044194"/>
            <a:ext cx="5308600" cy="5240610"/>
          </a:xfrm>
        </p:spPr>
        <p:txBody>
          <a:bodyPr>
            <a:normAutofit/>
          </a:bodyPr>
          <a:lstStyle/>
          <a:p>
            <a:pPr marL="0" indent="0">
              <a:lnSpc>
                <a:spcPct val="100000"/>
              </a:lnSpc>
              <a:buNone/>
            </a:pPr>
            <a:r>
              <a:rPr lang="en-US" sz="2000">
                <a:solidFill>
                  <a:schemeClr val="tx2"/>
                </a:solidFill>
              </a:rPr>
              <a:t>Since the depression hit worldwide, recovery happened differently and on a different timeline for countries across the world. </a:t>
            </a:r>
          </a:p>
          <a:p>
            <a:pPr marL="0" indent="0">
              <a:lnSpc>
                <a:spcPct val="100000"/>
              </a:lnSpc>
              <a:buNone/>
            </a:pPr>
            <a:r>
              <a:rPr lang="en-US" sz="2000">
                <a:solidFill>
                  <a:schemeClr val="tx2"/>
                </a:solidFill>
              </a:rPr>
              <a:t>In the United States, recovery began but then another downturn hit the economy in 1937-38. Full economic recovery returned around 1942. </a:t>
            </a:r>
          </a:p>
          <a:p>
            <a:pPr marL="0" indent="0">
              <a:lnSpc>
                <a:spcPct val="100000"/>
              </a:lnSpc>
              <a:buNone/>
            </a:pPr>
            <a:r>
              <a:rPr lang="en-US" sz="2000">
                <a:solidFill>
                  <a:schemeClr val="tx2"/>
                </a:solidFill>
              </a:rPr>
              <a:t>Among the factors that led to recovery were the abandonment of the gold standard and an increase in currency supply, increased government spending on jobs and social welfare programs, and, in the United States, increased military spending prior to World War II.</a:t>
            </a:r>
          </a:p>
        </p:txBody>
      </p:sp>
      <p:sp>
        <p:nvSpPr>
          <p:cNvPr id="22" name="Rectangle 13">
            <a:extLst>
              <a:ext uri="{FF2B5EF4-FFF2-40B4-BE49-F238E27FC236}">
                <a16:creationId xmlns:a16="http://schemas.microsoft.com/office/drawing/2014/main" id="{592DB257-3E16-4A3C-9E28-468282812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45352" y="0"/>
            <a:ext cx="5946647" cy="6858000"/>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23" name="Rectangle 15">
            <a:extLst>
              <a:ext uri="{FF2B5EF4-FFF2-40B4-BE49-F238E27FC236}">
                <a16:creationId xmlns:a16="http://schemas.microsoft.com/office/drawing/2014/main" id="{487685E6-1160-459B-8C70-301404C06C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6245352" y="0"/>
            <a:ext cx="5943600" cy="6858000"/>
          </a:xfrm>
          <a:prstGeom prst="rect">
            <a:avLst/>
          </a:prstGeom>
          <a:blipFill dpi="0" rotWithShape="1">
            <a:blip r:embed="rId2">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5444D6A9-71FD-4B6B-88B6-AE5B6C7590BD}"/>
              </a:ext>
            </a:extLst>
          </p:cNvPr>
          <p:cNvPicPr>
            <a:picLocks noChangeAspect="1"/>
          </p:cNvPicPr>
          <p:nvPr/>
        </p:nvPicPr>
        <p:blipFill rotWithShape="1">
          <a:blip r:embed="rId3"/>
          <a:srcRect r="-1" b="7428"/>
          <a:stretch/>
        </p:blipFill>
        <p:spPr>
          <a:xfrm>
            <a:off x="6858001" y="567942"/>
            <a:ext cx="4724400" cy="5716862"/>
          </a:xfrm>
          <a:prstGeom prst="rect">
            <a:avLst/>
          </a:prstGeom>
        </p:spPr>
      </p:pic>
    </p:spTree>
    <p:extLst>
      <p:ext uri="{BB962C8B-B14F-4D97-AF65-F5344CB8AC3E}">
        <p14:creationId xmlns:p14="http://schemas.microsoft.com/office/powerpoint/2010/main" val="36553657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8" name="Rectangle 8">
            <a:extLst>
              <a:ext uri="{FF2B5EF4-FFF2-40B4-BE49-F238E27FC236}">
                <a16:creationId xmlns:a16="http://schemas.microsoft.com/office/drawing/2014/main" id="{8651CFA9-6065-4243-AC48-858E35978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29" name="Rectangle 10">
            <a:extLst>
              <a:ext uri="{FF2B5EF4-FFF2-40B4-BE49-F238E27FC236}">
                <a16:creationId xmlns:a16="http://schemas.microsoft.com/office/drawing/2014/main" id="{FBC8BBE5-981E-4B0B-9654-32B5668BFF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2" name="Title 1">
            <a:extLst>
              <a:ext uri="{FF2B5EF4-FFF2-40B4-BE49-F238E27FC236}">
                <a16:creationId xmlns:a16="http://schemas.microsoft.com/office/drawing/2014/main" id="{2C958B12-6133-4826-A990-305C1927901D}"/>
              </a:ext>
            </a:extLst>
          </p:cNvPr>
          <p:cNvSpPr>
            <a:spLocks noGrp="1"/>
          </p:cNvSpPr>
          <p:nvPr>
            <p:ph type="title"/>
          </p:nvPr>
        </p:nvSpPr>
        <p:spPr>
          <a:xfrm>
            <a:off x="838200" y="-114553"/>
            <a:ext cx="4953000" cy="1664573"/>
          </a:xfrm>
        </p:spPr>
        <p:txBody>
          <a:bodyPr>
            <a:normAutofit/>
          </a:bodyPr>
          <a:lstStyle/>
          <a:p>
            <a:r>
              <a:rPr lang="en-US">
                <a:solidFill>
                  <a:schemeClr val="tx2"/>
                </a:solidFill>
              </a:rPr>
              <a:t>Great Recession</a:t>
            </a:r>
          </a:p>
        </p:txBody>
      </p:sp>
      <p:sp>
        <p:nvSpPr>
          <p:cNvPr id="3" name="Content Placeholder 2">
            <a:extLst>
              <a:ext uri="{FF2B5EF4-FFF2-40B4-BE49-F238E27FC236}">
                <a16:creationId xmlns:a16="http://schemas.microsoft.com/office/drawing/2014/main" id="{E56A6204-B892-496F-87F8-64ECC9053128}"/>
              </a:ext>
            </a:extLst>
          </p:cNvPr>
          <p:cNvSpPr>
            <a:spLocks noGrp="1"/>
          </p:cNvSpPr>
          <p:nvPr>
            <p:ph idx="1"/>
          </p:nvPr>
        </p:nvSpPr>
        <p:spPr>
          <a:xfrm>
            <a:off x="457200" y="1168401"/>
            <a:ext cx="5638800" cy="4971866"/>
          </a:xfrm>
        </p:spPr>
        <p:txBody>
          <a:bodyPr>
            <a:noAutofit/>
          </a:bodyPr>
          <a:lstStyle/>
          <a:p>
            <a:pPr marL="0" indent="0">
              <a:buNone/>
            </a:pPr>
            <a:r>
              <a:rPr lang="en-US">
                <a:solidFill>
                  <a:schemeClr val="tx2"/>
                </a:solidFill>
              </a:rPr>
              <a:t>The Great Recession, one of the worst economic declines in US history, lasted from December 2007 to June 2009. </a:t>
            </a:r>
          </a:p>
          <a:p>
            <a:pPr marL="0" indent="0">
              <a:buNone/>
            </a:pPr>
            <a:r>
              <a:rPr lang="en-US">
                <a:solidFill>
                  <a:schemeClr val="tx2"/>
                </a:solidFill>
              </a:rPr>
              <a:t>The collapse of the housing market — fueled by low interest rates, easy credit, insufficient regulation, and toxic subprime mortgages — led to the economic crisis.</a:t>
            </a:r>
          </a:p>
        </p:txBody>
      </p:sp>
      <p:sp>
        <p:nvSpPr>
          <p:cNvPr id="30" name="Rectangle 12">
            <a:extLst>
              <a:ext uri="{FF2B5EF4-FFF2-40B4-BE49-F238E27FC236}">
                <a16:creationId xmlns:a16="http://schemas.microsoft.com/office/drawing/2014/main" id="{592DB257-3E16-4A3C-9E28-468282812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45352" y="0"/>
            <a:ext cx="5946647" cy="6858000"/>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31" name="Rectangle 14">
            <a:extLst>
              <a:ext uri="{FF2B5EF4-FFF2-40B4-BE49-F238E27FC236}">
                <a16:creationId xmlns:a16="http://schemas.microsoft.com/office/drawing/2014/main" id="{487685E6-1160-459B-8C70-301404C06C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6245352" y="0"/>
            <a:ext cx="5943600" cy="6858000"/>
          </a:xfrm>
          <a:prstGeom prst="rect">
            <a:avLst/>
          </a:prstGeom>
          <a:blipFill dpi="0" rotWithShape="1">
            <a:blip r:embed="rId2">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9ADFA007-38DD-4C1F-AAFD-7CFEF302CB3E}"/>
              </a:ext>
            </a:extLst>
          </p:cNvPr>
          <p:cNvPicPr>
            <a:picLocks noChangeAspect="1"/>
          </p:cNvPicPr>
          <p:nvPr/>
        </p:nvPicPr>
        <p:blipFill rotWithShape="1">
          <a:blip r:embed="rId3"/>
          <a:srcRect l="2464" r="42581"/>
          <a:stretch/>
        </p:blipFill>
        <p:spPr>
          <a:xfrm>
            <a:off x="6858001" y="567942"/>
            <a:ext cx="4724400" cy="5716862"/>
          </a:xfrm>
          <a:prstGeom prst="rect">
            <a:avLst/>
          </a:prstGeom>
        </p:spPr>
      </p:pic>
    </p:spTree>
    <p:extLst>
      <p:ext uri="{BB962C8B-B14F-4D97-AF65-F5344CB8AC3E}">
        <p14:creationId xmlns:p14="http://schemas.microsoft.com/office/powerpoint/2010/main" val="14867275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8651CFA9-6065-4243-AC48-858E35978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22" name="Rectangle 21">
            <a:extLst>
              <a:ext uri="{FF2B5EF4-FFF2-40B4-BE49-F238E27FC236}">
                <a16:creationId xmlns:a16="http://schemas.microsoft.com/office/drawing/2014/main" id="{FBC8BBE5-981E-4B0B-9654-32B5668BFF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24" name="Rectangle 23">
            <a:extLst>
              <a:ext uri="{FF2B5EF4-FFF2-40B4-BE49-F238E27FC236}">
                <a16:creationId xmlns:a16="http://schemas.microsoft.com/office/drawing/2014/main" id="{3B6A4C79-62F0-4DFD-A156-0F1AB7D268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3061" y="0"/>
            <a:ext cx="12191999" cy="6858000"/>
          </a:xfrm>
          <a:prstGeom prst="rect">
            <a:avLst/>
          </a:prstGeom>
          <a:blipFill dpi="0" rotWithShape="1">
            <a:blip r:embed="rId2">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7F7FF257-5D01-4829-AD0B-B2D6076B34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3457" y="739600"/>
            <a:ext cx="10768226" cy="539095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2735A53-A41C-406E-BBC4-E1FD27C2644E}"/>
              </a:ext>
            </a:extLst>
          </p:cNvPr>
          <p:cNvSpPr>
            <a:spLocks noGrp="1"/>
          </p:cNvSpPr>
          <p:nvPr>
            <p:ph type="title"/>
          </p:nvPr>
        </p:nvSpPr>
        <p:spPr>
          <a:xfrm>
            <a:off x="710317" y="794614"/>
            <a:ext cx="5410200" cy="783591"/>
          </a:xfrm>
        </p:spPr>
        <p:txBody>
          <a:bodyPr>
            <a:normAutofit/>
          </a:bodyPr>
          <a:lstStyle/>
          <a:p>
            <a:r>
              <a:rPr lang="en-US" sz="3600">
                <a:solidFill>
                  <a:schemeClr val="tx2"/>
                </a:solidFill>
              </a:rPr>
              <a:t>Bankruptcies Begin</a:t>
            </a:r>
          </a:p>
        </p:txBody>
      </p:sp>
      <p:sp>
        <p:nvSpPr>
          <p:cNvPr id="3" name="Content Placeholder 2">
            <a:extLst>
              <a:ext uri="{FF2B5EF4-FFF2-40B4-BE49-F238E27FC236}">
                <a16:creationId xmlns:a16="http://schemas.microsoft.com/office/drawing/2014/main" id="{1E21C6A0-54BF-4A23-9142-CBD89B2883A1}"/>
              </a:ext>
            </a:extLst>
          </p:cNvPr>
          <p:cNvSpPr>
            <a:spLocks noGrp="1"/>
          </p:cNvSpPr>
          <p:nvPr>
            <p:ph idx="1"/>
          </p:nvPr>
        </p:nvSpPr>
        <p:spPr>
          <a:xfrm>
            <a:off x="792480" y="1633220"/>
            <a:ext cx="6035306" cy="4300220"/>
          </a:xfrm>
        </p:spPr>
        <p:txBody>
          <a:bodyPr>
            <a:noAutofit/>
          </a:bodyPr>
          <a:lstStyle/>
          <a:p>
            <a:pPr marL="0" indent="0">
              <a:lnSpc>
                <a:spcPct val="100000"/>
              </a:lnSpc>
              <a:buNone/>
            </a:pPr>
            <a:r>
              <a:rPr lang="en-US" sz="2000" b="1">
                <a:solidFill>
                  <a:schemeClr val="tx2"/>
                </a:solidFill>
              </a:rPr>
              <a:t>April 2, 2007: </a:t>
            </a:r>
            <a:r>
              <a:rPr lang="en-US" sz="2000">
                <a:solidFill>
                  <a:schemeClr val="tx2"/>
                </a:solidFill>
              </a:rPr>
              <a:t>New Century Financial declares Chapter 11 bankruptcy. The company specialized in so-called </a:t>
            </a:r>
            <a:r>
              <a:rPr lang="en-US" sz="2000" b="1">
                <a:solidFill>
                  <a:schemeClr val="tx2"/>
                </a:solidFill>
              </a:rPr>
              <a:t>“subprime” mortgages, or home loans to borrowers with poor credit histories</a:t>
            </a:r>
            <a:r>
              <a:rPr lang="en-US" sz="2000">
                <a:solidFill>
                  <a:schemeClr val="tx2"/>
                </a:solidFill>
              </a:rPr>
              <a:t>, making $60 billion in such loans in 2006 alone. </a:t>
            </a:r>
          </a:p>
          <a:p>
            <a:pPr marL="0" indent="0">
              <a:lnSpc>
                <a:spcPct val="100000"/>
              </a:lnSpc>
              <a:buNone/>
            </a:pPr>
            <a:r>
              <a:rPr lang="en-US" sz="2000">
                <a:solidFill>
                  <a:schemeClr val="tx2"/>
                </a:solidFill>
              </a:rPr>
              <a:t>It attributes its financial troubles to an increasing number of borrowers who defaulted on their mortgages in a slumping housing market. Earlier in the year, the Federal Home Loan Mortgage Corporation (or “Freddie Mac”) announces that it will no longer purchase risky subprime mortgages and mortgage-related securities.</a:t>
            </a:r>
          </a:p>
        </p:txBody>
      </p:sp>
      <p:pic>
        <p:nvPicPr>
          <p:cNvPr id="5" name="Picture 4">
            <a:extLst>
              <a:ext uri="{FF2B5EF4-FFF2-40B4-BE49-F238E27FC236}">
                <a16:creationId xmlns:a16="http://schemas.microsoft.com/office/drawing/2014/main" id="{BD64E544-A51D-4AD2-A09C-967DF3592A96}"/>
              </a:ext>
            </a:extLst>
          </p:cNvPr>
          <p:cNvPicPr>
            <a:picLocks noChangeAspect="1"/>
          </p:cNvPicPr>
          <p:nvPr/>
        </p:nvPicPr>
        <p:blipFill>
          <a:blip r:embed="rId3"/>
          <a:stretch>
            <a:fillRect/>
          </a:stretch>
        </p:blipFill>
        <p:spPr>
          <a:xfrm>
            <a:off x="6826980" y="1812454"/>
            <a:ext cx="4572540" cy="3429404"/>
          </a:xfrm>
          <a:prstGeom prst="rect">
            <a:avLst/>
          </a:prstGeom>
        </p:spPr>
      </p:pic>
    </p:spTree>
    <p:extLst>
      <p:ext uri="{BB962C8B-B14F-4D97-AF65-F5344CB8AC3E}">
        <p14:creationId xmlns:p14="http://schemas.microsoft.com/office/powerpoint/2010/main" val="10708335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4AB8125F-0FD8-48CD-9F43-73E5494EA7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1" name="Rectangle 10">
            <a:extLst>
              <a:ext uri="{FF2B5EF4-FFF2-40B4-BE49-F238E27FC236}">
                <a16:creationId xmlns:a16="http://schemas.microsoft.com/office/drawing/2014/main" id="{0019DD6C-5899-4C07-864B-EB0A7D104A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pic>
        <p:nvPicPr>
          <p:cNvPr id="4" name="Picture 3">
            <a:extLst>
              <a:ext uri="{FF2B5EF4-FFF2-40B4-BE49-F238E27FC236}">
                <a16:creationId xmlns:a16="http://schemas.microsoft.com/office/drawing/2014/main" id="{82DC1452-70BA-43F8-92A7-A62EB8284644}"/>
              </a:ext>
            </a:extLst>
          </p:cNvPr>
          <p:cNvPicPr>
            <a:picLocks noChangeAspect="1"/>
          </p:cNvPicPr>
          <p:nvPr/>
        </p:nvPicPr>
        <p:blipFill rotWithShape="1">
          <a:blip r:embed="rId2"/>
          <a:srcRect r="4751" b="-2"/>
          <a:stretch/>
        </p:blipFill>
        <p:spPr>
          <a:xfrm>
            <a:off x="-5917" y="-80672"/>
            <a:ext cx="6195372" cy="4618233"/>
          </a:xfrm>
          <a:prstGeom prst="rect">
            <a:avLst/>
          </a:prstGeom>
        </p:spPr>
      </p:pic>
      <p:sp>
        <p:nvSpPr>
          <p:cNvPr id="13" name="Rectangle 12">
            <a:extLst>
              <a:ext uri="{FF2B5EF4-FFF2-40B4-BE49-F238E27FC236}">
                <a16:creationId xmlns:a16="http://schemas.microsoft.com/office/drawing/2014/main" id="{EBDFFBC1-15BD-428E-B8AF-ECF5D1B76D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602877"/>
            <a:ext cx="12192000" cy="2267339"/>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5" name="Rectangle 14">
            <a:extLst>
              <a:ext uri="{FF2B5EF4-FFF2-40B4-BE49-F238E27FC236}">
                <a16:creationId xmlns:a16="http://schemas.microsoft.com/office/drawing/2014/main" id="{EBFB3075-0323-4EB0-B1A5-776A0E709C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3055" y="4596020"/>
            <a:ext cx="12191999" cy="2274195"/>
          </a:xfrm>
          <a:prstGeom prst="rect">
            <a:avLst/>
          </a:prstGeom>
          <a:blipFill dpi="0" rotWithShape="1">
            <a:blip r:embed="rId3">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5AB1F2-35B8-426F-A978-4EE35267055D}"/>
              </a:ext>
            </a:extLst>
          </p:cNvPr>
          <p:cNvSpPr>
            <a:spLocks noGrp="1"/>
          </p:cNvSpPr>
          <p:nvPr>
            <p:ph type="title"/>
          </p:nvPr>
        </p:nvSpPr>
        <p:spPr>
          <a:xfrm>
            <a:off x="838200" y="4876800"/>
            <a:ext cx="10003218" cy="1219200"/>
          </a:xfrm>
        </p:spPr>
        <p:txBody>
          <a:bodyPr>
            <a:normAutofit/>
          </a:bodyPr>
          <a:lstStyle/>
          <a:p>
            <a:r>
              <a:rPr lang="en-US"/>
              <a:t>Bear Stearns Collapses</a:t>
            </a:r>
          </a:p>
        </p:txBody>
      </p:sp>
      <p:sp>
        <p:nvSpPr>
          <p:cNvPr id="3" name="Content Placeholder 2">
            <a:extLst>
              <a:ext uri="{FF2B5EF4-FFF2-40B4-BE49-F238E27FC236}">
                <a16:creationId xmlns:a16="http://schemas.microsoft.com/office/drawing/2014/main" id="{D85F326F-CCAB-4791-A1AF-EBFC2E996CBA}"/>
              </a:ext>
            </a:extLst>
          </p:cNvPr>
          <p:cNvSpPr>
            <a:spLocks noGrp="1"/>
          </p:cNvSpPr>
          <p:nvPr>
            <p:ph idx="1"/>
          </p:nvPr>
        </p:nvSpPr>
        <p:spPr>
          <a:xfrm>
            <a:off x="6198420" y="-12216"/>
            <a:ext cx="6085020" cy="4596020"/>
          </a:xfrm>
        </p:spPr>
        <p:txBody>
          <a:bodyPr anchor="ctr">
            <a:normAutofit/>
          </a:bodyPr>
          <a:lstStyle/>
          <a:p>
            <a:pPr marL="0" indent="0">
              <a:buNone/>
            </a:pPr>
            <a:r>
              <a:rPr lang="en-US" sz="2400" b="1">
                <a:solidFill>
                  <a:schemeClr val="tx2"/>
                </a:solidFill>
              </a:rPr>
              <a:t>March 16, 2008: </a:t>
            </a:r>
            <a:r>
              <a:rPr lang="en-US" sz="2400">
                <a:solidFill>
                  <a:schemeClr val="tx2"/>
                </a:solidFill>
              </a:rPr>
              <a:t>After losing billions in subprime mortgage investments, 85-year-old brokerage firm Bear Stearns collapses and is purchased by JPMorgan Chase at the cut-rate price of $2 per share. Bear Stearns stock had been valued at $30 per share just days before the sale. The shocking news of the sale sends </a:t>
            </a:r>
            <a:r>
              <a:rPr lang="en-US" sz="2400" b="1">
                <a:solidFill>
                  <a:schemeClr val="tx2"/>
                </a:solidFill>
              </a:rPr>
              <a:t>global stock markets tumbling.</a:t>
            </a:r>
          </a:p>
        </p:txBody>
      </p:sp>
    </p:spTree>
    <p:extLst>
      <p:ext uri="{BB962C8B-B14F-4D97-AF65-F5344CB8AC3E}">
        <p14:creationId xmlns:p14="http://schemas.microsoft.com/office/powerpoint/2010/main" val="19059156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8">
            <a:extLst>
              <a:ext uri="{FF2B5EF4-FFF2-40B4-BE49-F238E27FC236}">
                <a16:creationId xmlns:a16="http://schemas.microsoft.com/office/drawing/2014/main" id="{8651CFA9-6065-4243-AC48-858E35978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21" name="Rectangle 10">
            <a:extLst>
              <a:ext uri="{FF2B5EF4-FFF2-40B4-BE49-F238E27FC236}">
                <a16:creationId xmlns:a16="http://schemas.microsoft.com/office/drawing/2014/main" id="{E8B2F707-EF35-4955-8439-F76145F3CD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22" name="Rectangle 12">
            <a:extLst>
              <a:ext uri="{FF2B5EF4-FFF2-40B4-BE49-F238E27FC236}">
                <a16:creationId xmlns:a16="http://schemas.microsoft.com/office/drawing/2014/main" id="{3C8134F5-D8B2-4E75-AB7D-52504044EC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blipFill dpi="0" rotWithShape="1">
            <a:blip r:embed="rId2">
              <a:alphaModFix amt="10000"/>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2FFFEA63-A1C7-4324-923B-CBB1D2624810}"/>
              </a:ext>
            </a:extLst>
          </p:cNvPr>
          <p:cNvPicPr>
            <a:picLocks noChangeAspect="1"/>
          </p:cNvPicPr>
          <p:nvPr/>
        </p:nvPicPr>
        <p:blipFill rotWithShape="1">
          <a:blip r:embed="rId3">
            <a:alphaModFix amt="60000"/>
          </a:blip>
          <a:srcRect l="5"/>
          <a:stretch/>
        </p:blipFill>
        <p:spPr>
          <a:xfrm>
            <a:off x="-1524" y="0"/>
            <a:ext cx="12188952" cy="6856624"/>
          </a:xfrm>
          <a:prstGeom prst="rect">
            <a:avLst/>
          </a:prstGeom>
        </p:spPr>
      </p:pic>
      <p:sp>
        <p:nvSpPr>
          <p:cNvPr id="2" name="Title 1">
            <a:extLst>
              <a:ext uri="{FF2B5EF4-FFF2-40B4-BE49-F238E27FC236}">
                <a16:creationId xmlns:a16="http://schemas.microsoft.com/office/drawing/2014/main" id="{93BFBBD5-8F72-4807-A674-8A4BAC7449EF}"/>
              </a:ext>
            </a:extLst>
          </p:cNvPr>
          <p:cNvSpPr>
            <a:spLocks noGrp="1"/>
          </p:cNvSpPr>
          <p:nvPr>
            <p:ph type="title"/>
          </p:nvPr>
        </p:nvSpPr>
        <p:spPr>
          <a:xfrm>
            <a:off x="80581" y="0"/>
            <a:ext cx="5761420" cy="1483359"/>
          </a:xfrm>
        </p:spPr>
        <p:txBody>
          <a:bodyPr anchor="b">
            <a:normAutofit/>
          </a:bodyPr>
          <a:lstStyle/>
          <a:p>
            <a:pPr algn="ctr"/>
            <a:r>
              <a:rPr lang="en-US">
                <a:solidFill>
                  <a:srgbClr val="FFFFFF"/>
                </a:solidFill>
              </a:rPr>
              <a:t>Lehman Brothers Bankruptcy</a:t>
            </a:r>
          </a:p>
        </p:txBody>
      </p:sp>
      <p:sp>
        <p:nvSpPr>
          <p:cNvPr id="3" name="Content Placeholder 2">
            <a:extLst>
              <a:ext uri="{FF2B5EF4-FFF2-40B4-BE49-F238E27FC236}">
                <a16:creationId xmlns:a16="http://schemas.microsoft.com/office/drawing/2014/main" id="{69089502-6181-4CC8-9882-9D4B2A5E5C5C}"/>
              </a:ext>
            </a:extLst>
          </p:cNvPr>
          <p:cNvSpPr>
            <a:spLocks noGrp="1"/>
          </p:cNvSpPr>
          <p:nvPr>
            <p:ph idx="1"/>
          </p:nvPr>
        </p:nvSpPr>
        <p:spPr>
          <a:xfrm>
            <a:off x="80580" y="3997960"/>
            <a:ext cx="8413180" cy="2514600"/>
          </a:xfrm>
        </p:spPr>
        <p:txBody>
          <a:bodyPr anchor="ctr">
            <a:noAutofit/>
          </a:bodyPr>
          <a:lstStyle/>
          <a:p>
            <a:pPr marL="0" indent="0" algn="ctr">
              <a:buNone/>
            </a:pPr>
            <a:r>
              <a:rPr lang="en-US" sz="3200" b="1">
                <a:solidFill>
                  <a:srgbClr val="FFFFFF"/>
                </a:solidFill>
              </a:rPr>
              <a:t>September 15, 2008: </a:t>
            </a:r>
            <a:r>
              <a:rPr lang="en-US" sz="3200">
                <a:solidFill>
                  <a:srgbClr val="FFFFFF"/>
                </a:solidFill>
              </a:rPr>
              <a:t>Brokerage firm Lehman Brothers declares bankruptcy. It’s the largest bankruptcy case in U.S. history, involving $619 billion in debts.</a:t>
            </a:r>
          </a:p>
        </p:txBody>
      </p:sp>
    </p:spTree>
    <p:extLst>
      <p:ext uri="{BB962C8B-B14F-4D97-AF65-F5344CB8AC3E}">
        <p14:creationId xmlns:p14="http://schemas.microsoft.com/office/powerpoint/2010/main" val="4189999599"/>
      </p:ext>
    </p:extLst>
  </p:cSld>
  <p:clrMapOvr>
    <a:overrideClrMapping bg1="dk1" tx1="lt1" bg2="dk2" tx2="lt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8651CFA9-6065-4243-AC48-858E35978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3" name="Rectangle 12">
            <a:extLst>
              <a:ext uri="{FF2B5EF4-FFF2-40B4-BE49-F238E27FC236}">
                <a16:creationId xmlns:a16="http://schemas.microsoft.com/office/drawing/2014/main" id="{FBC8BBE5-981E-4B0B-9654-32B5668BFF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5" name="Rectangle 14">
            <a:extLst>
              <a:ext uri="{FF2B5EF4-FFF2-40B4-BE49-F238E27FC236}">
                <a16:creationId xmlns:a16="http://schemas.microsoft.com/office/drawing/2014/main" id="{094C9708-F6A4-4956-B261-A4A2C4DFEB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48400" y="0"/>
            <a:ext cx="5943600" cy="68580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7" name="Rectangle 16">
            <a:extLst>
              <a:ext uri="{FF2B5EF4-FFF2-40B4-BE49-F238E27FC236}">
                <a16:creationId xmlns:a16="http://schemas.microsoft.com/office/drawing/2014/main" id="{592DB257-3E16-4A3C-9E28-468282812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150"/>
            <a:ext cx="6254652" cy="6858000"/>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9" name="Rectangle 18">
            <a:extLst>
              <a:ext uri="{FF2B5EF4-FFF2-40B4-BE49-F238E27FC236}">
                <a16:creationId xmlns:a16="http://schemas.microsoft.com/office/drawing/2014/main" id="{487685E6-1160-459B-8C70-301404C06C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048" y="0"/>
            <a:ext cx="6251447" cy="6858000"/>
          </a:xfrm>
          <a:prstGeom prst="rect">
            <a:avLst/>
          </a:prstGeom>
          <a:blipFill dpi="0" rotWithShape="1">
            <a:blip r:embed="rId2">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B93C00B-E94B-46AC-8D7C-52437D72B17A}"/>
              </a:ext>
            </a:extLst>
          </p:cNvPr>
          <p:cNvSpPr>
            <a:spLocks noGrp="1"/>
          </p:cNvSpPr>
          <p:nvPr>
            <p:ph type="title"/>
          </p:nvPr>
        </p:nvSpPr>
        <p:spPr>
          <a:xfrm>
            <a:off x="379827" y="109398"/>
            <a:ext cx="4953000" cy="1170688"/>
          </a:xfrm>
        </p:spPr>
        <p:txBody>
          <a:bodyPr vert="horz" lIns="91440" tIns="45720" rIns="91440" bIns="45720" rtlCol="0" anchor="ctr">
            <a:normAutofit/>
          </a:bodyPr>
          <a:lstStyle/>
          <a:p>
            <a:r>
              <a:rPr lang="en-US"/>
              <a:t>AIG</a:t>
            </a:r>
          </a:p>
        </p:txBody>
      </p:sp>
      <p:sp>
        <p:nvSpPr>
          <p:cNvPr id="6" name="TextBox 5">
            <a:extLst>
              <a:ext uri="{FF2B5EF4-FFF2-40B4-BE49-F238E27FC236}">
                <a16:creationId xmlns:a16="http://schemas.microsoft.com/office/drawing/2014/main" id="{8818E335-D334-41EC-9E59-D3FA7BBC0AF6}"/>
              </a:ext>
            </a:extLst>
          </p:cNvPr>
          <p:cNvSpPr txBox="1"/>
          <p:nvPr/>
        </p:nvSpPr>
        <p:spPr>
          <a:xfrm>
            <a:off x="386080" y="1280161"/>
            <a:ext cx="5404801" cy="4860105"/>
          </a:xfrm>
          <a:prstGeom prst="rect">
            <a:avLst/>
          </a:prstGeom>
        </p:spPr>
        <p:txBody>
          <a:bodyPr vert="horz" lIns="91440" tIns="45720" rIns="91440" bIns="45720" rtlCol="0">
            <a:noAutofit/>
          </a:bodyPr>
          <a:lstStyle/>
          <a:p>
            <a:pPr>
              <a:lnSpc>
                <a:spcPct val="110000"/>
              </a:lnSpc>
              <a:spcAft>
                <a:spcPts val="600"/>
              </a:spcAft>
              <a:buClr>
                <a:schemeClr val="accent1"/>
              </a:buClr>
            </a:pPr>
            <a:r>
              <a:rPr lang="en-US" sz="2800" b="1">
                <a:solidFill>
                  <a:schemeClr val="bg1"/>
                </a:solidFill>
              </a:rPr>
              <a:t>September 16, 2008: </a:t>
            </a:r>
            <a:r>
              <a:rPr lang="en-US" sz="2800">
                <a:solidFill>
                  <a:schemeClr val="bg1"/>
                </a:solidFill>
              </a:rPr>
              <a:t>The U.S. government announces plans to bail out insurance company AIG, paying $85 billion for 80 percent of the company’s assets. AIG had been considered one of the companies that was “too big to fail”—meaning its collapse would pose a threat to American financial stability.</a:t>
            </a:r>
          </a:p>
        </p:txBody>
      </p:sp>
      <p:pic>
        <p:nvPicPr>
          <p:cNvPr id="4" name="Content Placeholder 3">
            <a:extLst>
              <a:ext uri="{FF2B5EF4-FFF2-40B4-BE49-F238E27FC236}">
                <a16:creationId xmlns:a16="http://schemas.microsoft.com/office/drawing/2014/main" id="{BC786254-7DDE-4348-BAEA-8750B58C4628}"/>
              </a:ext>
            </a:extLst>
          </p:cNvPr>
          <p:cNvPicPr>
            <a:picLocks noGrp="1" noChangeAspect="1"/>
          </p:cNvPicPr>
          <p:nvPr>
            <p:ph idx="1"/>
          </p:nvPr>
        </p:nvPicPr>
        <p:blipFill rotWithShape="1">
          <a:blip r:embed="rId3"/>
          <a:srcRect l="11537" r="5823"/>
          <a:stretch/>
        </p:blipFill>
        <p:spPr>
          <a:xfrm>
            <a:off x="6858001" y="567942"/>
            <a:ext cx="4724400" cy="5716862"/>
          </a:xfrm>
          <a:prstGeom prst="rect">
            <a:avLst/>
          </a:prstGeom>
        </p:spPr>
      </p:pic>
    </p:spTree>
    <p:extLst>
      <p:ext uri="{BB962C8B-B14F-4D97-AF65-F5344CB8AC3E}">
        <p14:creationId xmlns:p14="http://schemas.microsoft.com/office/powerpoint/2010/main" val="24805456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4AB8125F-0FD8-48CD-9F43-73E5494EA7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24" name="Rectangle 23">
            <a:extLst>
              <a:ext uri="{FF2B5EF4-FFF2-40B4-BE49-F238E27FC236}">
                <a16:creationId xmlns:a16="http://schemas.microsoft.com/office/drawing/2014/main" id="{0019DD6C-5899-4C07-864B-EB0A7D104A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26" name="Rectangle 25">
            <a:extLst>
              <a:ext uri="{FF2B5EF4-FFF2-40B4-BE49-F238E27FC236}">
                <a16:creationId xmlns:a16="http://schemas.microsoft.com/office/drawing/2014/main" id="{EBDFFBC1-15BD-428E-B8AF-ECF5D1B76D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2217529"/>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28" name="Rectangle 27">
            <a:extLst>
              <a:ext uri="{FF2B5EF4-FFF2-40B4-BE49-F238E27FC236}">
                <a16:creationId xmlns:a16="http://schemas.microsoft.com/office/drawing/2014/main" id="{EBFB3075-0323-4EB0-B1A5-776A0E709C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3057" y="0"/>
            <a:ext cx="12191999" cy="2217528"/>
          </a:xfrm>
          <a:prstGeom prst="rect">
            <a:avLst/>
          </a:prstGeom>
          <a:blipFill dpi="0" rotWithShape="1">
            <a:blip r:embed="rId2">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25D297E-0D6F-4A9B-9253-601B1DC9880B}"/>
              </a:ext>
            </a:extLst>
          </p:cNvPr>
          <p:cNvSpPr>
            <a:spLocks noGrp="1"/>
          </p:cNvSpPr>
          <p:nvPr>
            <p:ph type="title"/>
          </p:nvPr>
        </p:nvSpPr>
        <p:spPr>
          <a:xfrm>
            <a:off x="838200" y="381000"/>
            <a:ext cx="10003218" cy="1600124"/>
          </a:xfrm>
        </p:spPr>
        <p:txBody>
          <a:bodyPr>
            <a:normAutofit/>
          </a:bodyPr>
          <a:lstStyle/>
          <a:p>
            <a:r>
              <a:rPr lang="en-US"/>
              <a:t>Bank Bailouts</a:t>
            </a:r>
          </a:p>
        </p:txBody>
      </p:sp>
      <p:pic>
        <p:nvPicPr>
          <p:cNvPr id="4" name="Picture 3">
            <a:extLst>
              <a:ext uri="{FF2B5EF4-FFF2-40B4-BE49-F238E27FC236}">
                <a16:creationId xmlns:a16="http://schemas.microsoft.com/office/drawing/2014/main" id="{5E6DEDA1-83FC-4970-849A-2FFDD51828A8}"/>
              </a:ext>
            </a:extLst>
          </p:cNvPr>
          <p:cNvPicPr>
            <a:picLocks noChangeAspect="1"/>
          </p:cNvPicPr>
          <p:nvPr/>
        </p:nvPicPr>
        <p:blipFill rotWithShape="1">
          <a:blip r:embed="rId3"/>
          <a:srcRect l="1872" r="1" b="1"/>
          <a:stretch/>
        </p:blipFill>
        <p:spPr>
          <a:xfrm>
            <a:off x="5996628" y="2217529"/>
            <a:ext cx="6195372" cy="4640471"/>
          </a:xfrm>
          <a:prstGeom prst="rect">
            <a:avLst/>
          </a:prstGeom>
        </p:spPr>
      </p:pic>
      <p:graphicFrame>
        <p:nvGraphicFramePr>
          <p:cNvPr id="7" name="Content Placeholder 2">
            <a:extLst>
              <a:ext uri="{FF2B5EF4-FFF2-40B4-BE49-F238E27FC236}">
                <a16:creationId xmlns:a16="http://schemas.microsoft.com/office/drawing/2014/main" id="{3115B605-BC6D-4A29-AC1D-AF016A1C4475}"/>
              </a:ext>
            </a:extLst>
          </p:cNvPr>
          <p:cNvGraphicFramePr>
            <a:graphicFrameLocks noGrp="1"/>
          </p:cNvGraphicFramePr>
          <p:nvPr>
            <p:ph idx="1"/>
            <p:extLst>
              <p:ext uri="{D42A27DB-BD31-4B8C-83A1-F6EECF244321}">
                <p14:modId xmlns:p14="http://schemas.microsoft.com/office/powerpoint/2010/main" val="3267013775"/>
              </p:ext>
            </p:extLst>
          </p:nvPr>
        </p:nvGraphicFramePr>
        <p:xfrm>
          <a:off x="838200" y="2514600"/>
          <a:ext cx="4876800" cy="378358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9897032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4AB8125F-0FD8-48CD-9F43-73E5494EA7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1" name="Rectangle 10">
            <a:extLst>
              <a:ext uri="{FF2B5EF4-FFF2-40B4-BE49-F238E27FC236}">
                <a16:creationId xmlns:a16="http://schemas.microsoft.com/office/drawing/2014/main" id="{0019DD6C-5899-4C07-864B-EB0A7D104A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3" name="Rectangle 12">
            <a:extLst>
              <a:ext uri="{FF2B5EF4-FFF2-40B4-BE49-F238E27FC236}">
                <a16:creationId xmlns:a16="http://schemas.microsoft.com/office/drawing/2014/main" id="{EBDFFBC1-15BD-428E-B8AF-ECF5D1B76D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2217529"/>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5" name="Rectangle 14">
            <a:extLst>
              <a:ext uri="{FF2B5EF4-FFF2-40B4-BE49-F238E27FC236}">
                <a16:creationId xmlns:a16="http://schemas.microsoft.com/office/drawing/2014/main" id="{EBFB3075-0323-4EB0-B1A5-776A0E709C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3057" y="0"/>
            <a:ext cx="12191999" cy="2217528"/>
          </a:xfrm>
          <a:prstGeom prst="rect">
            <a:avLst/>
          </a:prstGeom>
          <a:blipFill dpi="0" rotWithShape="1">
            <a:blip r:embed="rId2">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3B8AFFF-19A9-40A2-9CA0-3A082CF0BC9D}"/>
              </a:ext>
            </a:extLst>
          </p:cNvPr>
          <p:cNvSpPr>
            <a:spLocks noGrp="1"/>
          </p:cNvSpPr>
          <p:nvPr>
            <p:ph type="title"/>
          </p:nvPr>
        </p:nvSpPr>
        <p:spPr>
          <a:xfrm>
            <a:off x="838200" y="381000"/>
            <a:ext cx="10003218" cy="1600124"/>
          </a:xfrm>
        </p:spPr>
        <p:txBody>
          <a:bodyPr>
            <a:normAutofit/>
          </a:bodyPr>
          <a:lstStyle/>
          <a:p>
            <a:r>
              <a:rPr lang="en-US"/>
              <a:t>Foreclosures</a:t>
            </a:r>
          </a:p>
        </p:txBody>
      </p:sp>
      <p:sp>
        <p:nvSpPr>
          <p:cNvPr id="3" name="Content Placeholder 2">
            <a:extLst>
              <a:ext uri="{FF2B5EF4-FFF2-40B4-BE49-F238E27FC236}">
                <a16:creationId xmlns:a16="http://schemas.microsoft.com/office/drawing/2014/main" id="{84F8B8A2-3D42-4395-B522-388F76BBC9C1}"/>
              </a:ext>
            </a:extLst>
          </p:cNvPr>
          <p:cNvSpPr>
            <a:spLocks noGrp="1"/>
          </p:cNvSpPr>
          <p:nvPr>
            <p:ph idx="1"/>
          </p:nvPr>
        </p:nvSpPr>
        <p:spPr>
          <a:xfrm>
            <a:off x="335280" y="2514600"/>
            <a:ext cx="5379720" cy="3783586"/>
          </a:xfrm>
        </p:spPr>
        <p:txBody>
          <a:bodyPr anchor="ctr">
            <a:normAutofit/>
          </a:bodyPr>
          <a:lstStyle/>
          <a:p>
            <a:pPr marL="0" indent="0">
              <a:buNone/>
            </a:pPr>
            <a:r>
              <a:rPr lang="en-US" sz="3200" b="1">
                <a:solidFill>
                  <a:schemeClr val="tx2"/>
                </a:solidFill>
              </a:rPr>
              <a:t>December 2009: </a:t>
            </a:r>
            <a:r>
              <a:rPr lang="en-US" sz="3200">
                <a:solidFill>
                  <a:schemeClr val="tx2"/>
                </a:solidFill>
              </a:rPr>
              <a:t>Housing foreclosures in the United States reach record levels, with 2.9 million in 2009 alone.</a:t>
            </a:r>
          </a:p>
        </p:txBody>
      </p:sp>
      <p:pic>
        <p:nvPicPr>
          <p:cNvPr id="4" name="Picture 3">
            <a:extLst>
              <a:ext uri="{FF2B5EF4-FFF2-40B4-BE49-F238E27FC236}">
                <a16:creationId xmlns:a16="http://schemas.microsoft.com/office/drawing/2014/main" id="{5B94B5D4-F1ED-4BC0-BA63-54A5015202B6}"/>
              </a:ext>
            </a:extLst>
          </p:cNvPr>
          <p:cNvPicPr>
            <a:picLocks noChangeAspect="1"/>
          </p:cNvPicPr>
          <p:nvPr/>
        </p:nvPicPr>
        <p:blipFill rotWithShape="1">
          <a:blip r:embed="rId3"/>
          <a:srcRect r="4874" b="-2"/>
          <a:stretch/>
        </p:blipFill>
        <p:spPr>
          <a:xfrm>
            <a:off x="5996628" y="2217529"/>
            <a:ext cx="6195372" cy="4640471"/>
          </a:xfrm>
          <a:prstGeom prst="rect">
            <a:avLst/>
          </a:prstGeom>
        </p:spPr>
      </p:pic>
    </p:spTree>
    <p:extLst>
      <p:ext uri="{BB962C8B-B14F-4D97-AF65-F5344CB8AC3E}">
        <p14:creationId xmlns:p14="http://schemas.microsoft.com/office/powerpoint/2010/main" val="16459911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8651CFA9-6065-4243-AC48-858E35978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1" name="Rectangle 10">
            <a:extLst>
              <a:ext uri="{FF2B5EF4-FFF2-40B4-BE49-F238E27FC236}">
                <a16:creationId xmlns:a16="http://schemas.microsoft.com/office/drawing/2014/main" id="{E8B2F707-EF35-4955-8439-F76145F3CD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3" name="Rectangle 12">
            <a:extLst>
              <a:ext uri="{FF2B5EF4-FFF2-40B4-BE49-F238E27FC236}">
                <a16:creationId xmlns:a16="http://schemas.microsoft.com/office/drawing/2014/main" id="{3C8134F5-D8B2-4E75-AB7D-52504044EC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blipFill dpi="0" rotWithShape="1">
            <a:blip r:embed="rId2">
              <a:alphaModFix amt="10000"/>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8E6B2851-FB1A-4706-B61F-74B112957415}"/>
              </a:ext>
            </a:extLst>
          </p:cNvPr>
          <p:cNvPicPr>
            <a:picLocks noChangeAspect="1"/>
          </p:cNvPicPr>
          <p:nvPr/>
        </p:nvPicPr>
        <p:blipFill rotWithShape="1">
          <a:blip r:embed="rId3">
            <a:alphaModFix amt="60000"/>
          </a:blip>
          <a:srcRect l="5"/>
          <a:stretch/>
        </p:blipFill>
        <p:spPr>
          <a:xfrm>
            <a:off x="1524" y="688"/>
            <a:ext cx="12188952" cy="6856624"/>
          </a:xfrm>
          <a:prstGeom prst="rect">
            <a:avLst/>
          </a:prstGeom>
        </p:spPr>
      </p:pic>
      <p:sp>
        <p:nvSpPr>
          <p:cNvPr id="2" name="Title 1">
            <a:extLst>
              <a:ext uri="{FF2B5EF4-FFF2-40B4-BE49-F238E27FC236}">
                <a16:creationId xmlns:a16="http://schemas.microsoft.com/office/drawing/2014/main" id="{85FCB917-2E1E-4AE7-B83F-DE6E7CB38683}"/>
              </a:ext>
            </a:extLst>
          </p:cNvPr>
          <p:cNvSpPr>
            <a:spLocks noGrp="1"/>
          </p:cNvSpPr>
          <p:nvPr>
            <p:ph type="title"/>
          </p:nvPr>
        </p:nvSpPr>
        <p:spPr>
          <a:xfrm>
            <a:off x="1198180" y="726066"/>
            <a:ext cx="9774619" cy="2474333"/>
          </a:xfrm>
        </p:spPr>
        <p:txBody>
          <a:bodyPr anchor="b">
            <a:normAutofit/>
          </a:bodyPr>
          <a:lstStyle/>
          <a:p>
            <a:pPr algn="ctr"/>
            <a:r>
              <a:rPr lang="en-US">
                <a:solidFill>
                  <a:srgbClr val="FFFFFF"/>
                </a:solidFill>
              </a:rPr>
              <a:t>The Great Depression</a:t>
            </a:r>
          </a:p>
        </p:txBody>
      </p:sp>
      <p:sp>
        <p:nvSpPr>
          <p:cNvPr id="3" name="Content Placeholder 2">
            <a:extLst>
              <a:ext uri="{FF2B5EF4-FFF2-40B4-BE49-F238E27FC236}">
                <a16:creationId xmlns:a16="http://schemas.microsoft.com/office/drawing/2014/main" id="{0814AF2B-C2FB-428D-B216-E1A5A8FF8A0B}"/>
              </a:ext>
            </a:extLst>
          </p:cNvPr>
          <p:cNvSpPr>
            <a:spLocks noGrp="1"/>
          </p:cNvSpPr>
          <p:nvPr>
            <p:ph idx="1"/>
          </p:nvPr>
        </p:nvSpPr>
        <p:spPr>
          <a:xfrm>
            <a:off x="325120" y="3429000"/>
            <a:ext cx="11694160" cy="3185160"/>
          </a:xfrm>
        </p:spPr>
        <p:txBody>
          <a:bodyPr anchor="ctr">
            <a:normAutofit fontScale="92500" lnSpcReduction="20000"/>
          </a:bodyPr>
          <a:lstStyle/>
          <a:p>
            <a:pPr marL="0" indent="0" algn="ctr">
              <a:buNone/>
            </a:pPr>
            <a:r>
              <a:rPr lang="en-US" sz="2400" b="1">
                <a:solidFill>
                  <a:srgbClr val="FFFFFF"/>
                </a:solidFill>
              </a:rPr>
              <a:t>Black Thursday </a:t>
            </a:r>
            <a:r>
              <a:rPr lang="en-US" sz="2400">
                <a:solidFill>
                  <a:srgbClr val="FFFFFF"/>
                </a:solidFill>
              </a:rPr>
              <a:t>- Thursday, October 24</a:t>
            </a:r>
            <a:r>
              <a:rPr lang="en-US" sz="2400" baseline="30000">
                <a:solidFill>
                  <a:srgbClr val="FFFFFF"/>
                </a:solidFill>
              </a:rPr>
              <a:t>th</a:t>
            </a:r>
            <a:r>
              <a:rPr lang="en-US" sz="2400">
                <a:solidFill>
                  <a:srgbClr val="FFFFFF"/>
                </a:solidFill>
              </a:rPr>
              <a:t>, 1929, is when panicked investors sent the Dow Jones Industrial Average plunging 11% at the open. Black Thursday began the Wall Street crash of 1929.</a:t>
            </a:r>
            <a:endParaRPr lang="en-US" sz="2400" b="1">
              <a:solidFill>
                <a:srgbClr val="FFFFFF"/>
              </a:solidFill>
            </a:endParaRPr>
          </a:p>
          <a:p>
            <a:pPr marL="0" indent="0" algn="ctr">
              <a:buNone/>
            </a:pPr>
            <a:r>
              <a:rPr lang="en-US" sz="2400" b="1">
                <a:solidFill>
                  <a:srgbClr val="FFFFFF"/>
                </a:solidFill>
              </a:rPr>
              <a:t>Black Tuesday </a:t>
            </a:r>
            <a:r>
              <a:rPr lang="en-US" sz="2400">
                <a:solidFill>
                  <a:srgbClr val="FFFFFF"/>
                </a:solidFill>
              </a:rPr>
              <a:t>– On October 29</a:t>
            </a:r>
            <a:r>
              <a:rPr lang="en-US" sz="2400" baseline="30000">
                <a:solidFill>
                  <a:srgbClr val="FFFFFF"/>
                </a:solidFill>
              </a:rPr>
              <a:t>th</a:t>
            </a:r>
            <a:r>
              <a:rPr lang="en-US" sz="2400">
                <a:solidFill>
                  <a:srgbClr val="FFFFFF"/>
                </a:solidFill>
              </a:rPr>
              <a:t>, 1929, investors traded around 16 million shares on the New York Stock Exchange in a single day. Billions of dollars were lost, wiping out thousands of investors. </a:t>
            </a:r>
          </a:p>
          <a:p>
            <a:pPr marL="0" indent="0" algn="ctr">
              <a:buNone/>
            </a:pPr>
            <a:r>
              <a:rPr lang="en-US" sz="2400">
                <a:solidFill>
                  <a:srgbClr val="FFFFFF"/>
                </a:solidFill>
              </a:rPr>
              <a:t>In the aftermath of Black Tuesday, America and the rest of the industrialized world spiraled downward into the Great Depression (1929-39), the deepest and longest-lasting economic downturn in the history of the Western industrialized world at that time.</a:t>
            </a:r>
          </a:p>
        </p:txBody>
      </p:sp>
      <p:pic>
        <p:nvPicPr>
          <p:cNvPr id="5" name="Picture 4">
            <a:extLst>
              <a:ext uri="{FF2B5EF4-FFF2-40B4-BE49-F238E27FC236}">
                <a16:creationId xmlns:a16="http://schemas.microsoft.com/office/drawing/2014/main" id="{7C54DD53-227B-45AE-B6FB-D2F6CC7E5ACD}"/>
              </a:ext>
            </a:extLst>
          </p:cNvPr>
          <p:cNvPicPr>
            <a:picLocks noChangeAspect="1"/>
          </p:cNvPicPr>
          <p:nvPr/>
        </p:nvPicPr>
        <p:blipFill>
          <a:blip r:embed="rId4"/>
          <a:stretch>
            <a:fillRect/>
          </a:stretch>
        </p:blipFill>
        <p:spPr>
          <a:xfrm>
            <a:off x="10857470" y="6478402"/>
            <a:ext cx="1246646" cy="299391"/>
          </a:xfrm>
          <a:prstGeom prst="rect">
            <a:avLst/>
          </a:prstGeom>
        </p:spPr>
      </p:pic>
    </p:spTree>
    <p:extLst>
      <p:ext uri="{BB962C8B-B14F-4D97-AF65-F5344CB8AC3E}">
        <p14:creationId xmlns:p14="http://schemas.microsoft.com/office/powerpoint/2010/main" val="4243654583"/>
      </p:ext>
    </p:extLst>
  </p:cSld>
  <p:clrMapOvr>
    <a:overrideClrMapping bg1="dk1" tx1="lt1" bg2="dk2" tx2="lt2" accent1="accent1" accent2="accent2" accent3="accent3" accent4="accent4" accent5="accent5" accent6="accent6" hlink="hlink" folHlink="folHlink"/>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8651CFA9-6065-4243-AC48-858E35978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1" name="Rectangle 10">
            <a:extLst>
              <a:ext uri="{FF2B5EF4-FFF2-40B4-BE49-F238E27FC236}">
                <a16:creationId xmlns:a16="http://schemas.microsoft.com/office/drawing/2014/main" id="{5A8C81AE-8F0D-49F3-9FB4-334B0DCDF1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pic>
        <p:nvPicPr>
          <p:cNvPr id="13" name="Picture 12">
            <a:extLst>
              <a:ext uri="{FF2B5EF4-FFF2-40B4-BE49-F238E27FC236}">
                <a16:creationId xmlns:a16="http://schemas.microsoft.com/office/drawing/2014/main" id="{3A0AB1E0-FFE6-4D14-96E0-C0F76F64B98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t="37018" r="40625"/>
          <a:stretch/>
        </p:blipFill>
        <p:spPr>
          <a:xfrm rot="16200000">
            <a:off x="36314" y="-39361"/>
            <a:ext cx="1295924" cy="1374648"/>
          </a:xfrm>
          <a:prstGeom prst="rect">
            <a:avLst/>
          </a:prstGeom>
        </p:spPr>
      </p:pic>
      <p:sp>
        <p:nvSpPr>
          <p:cNvPr id="3" name="Content Placeholder 2">
            <a:extLst>
              <a:ext uri="{FF2B5EF4-FFF2-40B4-BE49-F238E27FC236}">
                <a16:creationId xmlns:a16="http://schemas.microsoft.com/office/drawing/2014/main" id="{4035D71A-9B84-4275-B1FA-4C601B937698}"/>
              </a:ext>
            </a:extLst>
          </p:cNvPr>
          <p:cNvSpPr>
            <a:spLocks noGrp="1"/>
          </p:cNvSpPr>
          <p:nvPr>
            <p:ph idx="1"/>
          </p:nvPr>
        </p:nvSpPr>
        <p:spPr>
          <a:xfrm>
            <a:off x="1371600" y="223519"/>
            <a:ext cx="10817352" cy="2921259"/>
          </a:xfrm>
        </p:spPr>
        <p:txBody>
          <a:bodyPr>
            <a:noAutofit/>
          </a:bodyPr>
          <a:lstStyle/>
          <a:p>
            <a:pPr marL="0" indent="0">
              <a:lnSpc>
                <a:spcPct val="100000"/>
              </a:lnSpc>
              <a:buNone/>
            </a:pPr>
            <a:r>
              <a:rPr lang="en-US" b="1">
                <a:solidFill>
                  <a:schemeClr val="tx2"/>
                </a:solidFill>
              </a:rPr>
              <a:t>How long did it take to recover from Great Recession?</a:t>
            </a:r>
          </a:p>
          <a:p>
            <a:pPr marL="0" indent="0">
              <a:lnSpc>
                <a:spcPct val="100000"/>
              </a:lnSpc>
              <a:buNone/>
            </a:pPr>
            <a:r>
              <a:rPr lang="en-US">
                <a:solidFill>
                  <a:schemeClr val="tx2"/>
                </a:solidFill>
              </a:rPr>
              <a:t>Unemployment was at 5% at the end of 2007, reached a high of 10% in October 2009, and did not recover to 5% until 2015, nearly eight years after the beginning of the recession. Real median household income did not surpass its pre-recession level until 2016.</a:t>
            </a:r>
          </a:p>
        </p:txBody>
      </p:sp>
      <p:pic>
        <p:nvPicPr>
          <p:cNvPr id="4" name="Picture 3">
            <a:extLst>
              <a:ext uri="{FF2B5EF4-FFF2-40B4-BE49-F238E27FC236}">
                <a16:creationId xmlns:a16="http://schemas.microsoft.com/office/drawing/2014/main" id="{72D2530D-9A80-49AC-A905-77D9BD620C90}"/>
              </a:ext>
            </a:extLst>
          </p:cNvPr>
          <p:cNvPicPr>
            <a:picLocks noChangeAspect="1"/>
          </p:cNvPicPr>
          <p:nvPr/>
        </p:nvPicPr>
        <p:blipFill rotWithShape="1">
          <a:blip r:embed="rId3"/>
          <a:srcRect t="38186" r="-2" b="-2"/>
          <a:stretch/>
        </p:blipFill>
        <p:spPr>
          <a:xfrm>
            <a:off x="619840" y="3003970"/>
            <a:ext cx="11084189" cy="3854030"/>
          </a:xfrm>
          <a:custGeom>
            <a:avLst/>
            <a:gdLst/>
            <a:ahLst/>
            <a:cxnLst/>
            <a:rect l="l" t="t" r="r" b="b"/>
            <a:pathLst>
              <a:path w="11084189" h="3854030">
                <a:moveTo>
                  <a:pt x="5542094" y="0"/>
                </a:moveTo>
                <a:cubicBezTo>
                  <a:pt x="8264668" y="0"/>
                  <a:pt x="10536186" y="1609144"/>
                  <a:pt x="11061525" y="3748287"/>
                </a:cubicBezTo>
                <a:lnTo>
                  <a:pt x="11084189" y="3854030"/>
                </a:lnTo>
                <a:lnTo>
                  <a:pt x="0" y="3854030"/>
                </a:lnTo>
                <a:lnTo>
                  <a:pt x="22663" y="3748287"/>
                </a:lnTo>
                <a:cubicBezTo>
                  <a:pt x="548002" y="1609144"/>
                  <a:pt x="2819520" y="0"/>
                  <a:pt x="5542094" y="0"/>
                </a:cubicBezTo>
                <a:close/>
              </a:path>
            </a:pathLst>
          </a:custGeom>
        </p:spPr>
      </p:pic>
      <p:pic>
        <p:nvPicPr>
          <p:cNvPr id="15" name="Picture 14">
            <a:extLst>
              <a:ext uri="{FF2B5EF4-FFF2-40B4-BE49-F238E27FC236}">
                <a16:creationId xmlns:a16="http://schemas.microsoft.com/office/drawing/2014/main" id="{7047E834-B9F5-403B-98C3-A4B024A6419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duotone>
              <a:schemeClr val="accent1">
                <a:shade val="45000"/>
                <a:satMod val="135000"/>
              </a:schemeClr>
              <a:prstClr val="white"/>
            </a:duotone>
            <a:extLst>
              <a:ext uri="{28A0092B-C50C-407E-A947-70E740481C1C}">
                <a14:useLocalDpi xmlns:a14="http://schemas.microsoft.com/office/drawing/2010/main" val="0"/>
              </a:ext>
            </a:extLst>
          </a:blip>
          <a:srcRect r="46048"/>
          <a:stretch/>
        </p:blipFill>
        <p:spPr>
          <a:xfrm>
            <a:off x="10820400" y="3144779"/>
            <a:ext cx="1371600" cy="2548349"/>
          </a:xfrm>
          <a:prstGeom prst="rect">
            <a:avLst/>
          </a:prstGeom>
        </p:spPr>
      </p:pic>
    </p:spTree>
    <p:extLst>
      <p:ext uri="{BB962C8B-B14F-4D97-AF65-F5344CB8AC3E}">
        <p14:creationId xmlns:p14="http://schemas.microsoft.com/office/powerpoint/2010/main" val="4127073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A79A96-5556-4461-87F5-1FF777AA9B9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D039AF37-FA63-4269-8750-0EB1474A9997}"/>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E89B358D-017A-4378-A849-587B7445DE1A}"/>
              </a:ext>
            </a:extLst>
          </p:cNvPr>
          <p:cNvPicPr>
            <a:picLocks noChangeAspect="1"/>
          </p:cNvPicPr>
          <p:nvPr/>
        </p:nvPicPr>
        <p:blipFill>
          <a:blip r:embed="rId2"/>
          <a:stretch>
            <a:fillRect/>
          </a:stretch>
        </p:blipFill>
        <p:spPr>
          <a:xfrm>
            <a:off x="0" y="1"/>
            <a:ext cx="12192000" cy="6857999"/>
          </a:xfrm>
          <a:prstGeom prst="rect">
            <a:avLst/>
          </a:prstGeom>
        </p:spPr>
      </p:pic>
      <p:sp>
        <p:nvSpPr>
          <p:cNvPr id="6" name="TextBox 5">
            <a:extLst>
              <a:ext uri="{FF2B5EF4-FFF2-40B4-BE49-F238E27FC236}">
                <a16:creationId xmlns:a16="http://schemas.microsoft.com/office/drawing/2014/main" id="{E3C50B14-3065-4BD5-9771-2082C7044B2D}"/>
              </a:ext>
            </a:extLst>
          </p:cNvPr>
          <p:cNvSpPr txBox="1"/>
          <p:nvPr/>
        </p:nvSpPr>
        <p:spPr>
          <a:xfrm>
            <a:off x="609600" y="1174055"/>
            <a:ext cx="5232400" cy="646331"/>
          </a:xfrm>
          <a:prstGeom prst="rect">
            <a:avLst/>
          </a:prstGeom>
          <a:noFill/>
        </p:spPr>
        <p:txBody>
          <a:bodyPr wrap="square" rtlCol="0">
            <a:spAutoFit/>
          </a:bodyPr>
          <a:lstStyle/>
          <a:p>
            <a:r>
              <a:rPr lang="en-US" sz="3600">
                <a:solidFill>
                  <a:schemeClr val="bg1"/>
                </a:solidFill>
              </a:rPr>
              <a:t>Stop and Discuss</a:t>
            </a:r>
          </a:p>
        </p:txBody>
      </p:sp>
      <p:sp>
        <p:nvSpPr>
          <p:cNvPr id="7" name="TextBox 6">
            <a:extLst>
              <a:ext uri="{FF2B5EF4-FFF2-40B4-BE49-F238E27FC236}">
                <a16:creationId xmlns:a16="http://schemas.microsoft.com/office/drawing/2014/main" id="{C697C727-C147-475C-AF20-E6EB69663881}"/>
              </a:ext>
            </a:extLst>
          </p:cNvPr>
          <p:cNvSpPr txBox="1"/>
          <p:nvPr/>
        </p:nvSpPr>
        <p:spPr>
          <a:xfrm>
            <a:off x="701040" y="1949450"/>
            <a:ext cx="4866640" cy="3046988"/>
          </a:xfrm>
          <a:prstGeom prst="rect">
            <a:avLst/>
          </a:prstGeom>
          <a:solidFill>
            <a:schemeClr val="bg1"/>
          </a:solidFill>
        </p:spPr>
        <p:txBody>
          <a:bodyPr wrap="square" rtlCol="0">
            <a:spAutoFit/>
          </a:bodyPr>
          <a:lstStyle/>
          <a:p>
            <a:r>
              <a:rPr lang="en-US" sz="3200">
                <a:solidFill>
                  <a:srgbClr val="002060"/>
                </a:solidFill>
              </a:rPr>
              <a:t>What similarities did you find between the Great Depression and the Great Recession? </a:t>
            </a:r>
          </a:p>
          <a:p>
            <a:endParaRPr lang="en-US" sz="3200">
              <a:solidFill>
                <a:srgbClr val="002060"/>
              </a:solidFill>
            </a:endParaRPr>
          </a:p>
          <a:p>
            <a:r>
              <a:rPr lang="en-US" sz="3200">
                <a:solidFill>
                  <a:srgbClr val="002060"/>
                </a:solidFill>
              </a:rPr>
              <a:t>What differences? </a:t>
            </a:r>
          </a:p>
        </p:txBody>
      </p:sp>
    </p:spTree>
    <p:extLst>
      <p:ext uri="{BB962C8B-B14F-4D97-AF65-F5344CB8AC3E}">
        <p14:creationId xmlns:p14="http://schemas.microsoft.com/office/powerpoint/2010/main" val="32470313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8651CFA9-6065-4243-AC48-858E35978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1" name="Rectangle 10">
            <a:extLst>
              <a:ext uri="{FF2B5EF4-FFF2-40B4-BE49-F238E27FC236}">
                <a16:creationId xmlns:a16="http://schemas.microsoft.com/office/drawing/2014/main" id="{FBC8BBE5-981E-4B0B-9654-32B5668BFF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3" name="Rectangle 12">
            <a:extLst>
              <a:ext uri="{FF2B5EF4-FFF2-40B4-BE49-F238E27FC236}">
                <a16:creationId xmlns:a16="http://schemas.microsoft.com/office/drawing/2014/main" id="{592DB257-3E16-4A3C-9E28-468282812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5989027" cy="6858000"/>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5" name="Rectangle 14">
            <a:extLst>
              <a:ext uri="{FF2B5EF4-FFF2-40B4-BE49-F238E27FC236}">
                <a16:creationId xmlns:a16="http://schemas.microsoft.com/office/drawing/2014/main" id="{487685E6-1160-459B-8C70-301404C06C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3048" y="0"/>
            <a:ext cx="5989019" cy="6858000"/>
          </a:xfrm>
          <a:prstGeom prst="rect">
            <a:avLst/>
          </a:prstGeom>
          <a:blipFill dpi="0" rotWithShape="1">
            <a:blip r:embed="rId2">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094C9708-F6A4-4956-B261-A4A2C4DFEB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48400" y="0"/>
            <a:ext cx="5943600" cy="68580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2" name="Title 1">
            <a:extLst>
              <a:ext uri="{FF2B5EF4-FFF2-40B4-BE49-F238E27FC236}">
                <a16:creationId xmlns:a16="http://schemas.microsoft.com/office/drawing/2014/main" id="{0A667ABC-8C77-4E94-8573-8BDA8CBD9578}"/>
              </a:ext>
            </a:extLst>
          </p:cNvPr>
          <p:cNvSpPr>
            <a:spLocks noGrp="1"/>
          </p:cNvSpPr>
          <p:nvPr>
            <p:ph type="title"/>
          </p:nvPr>
        </p:nvSpPr>
        <p:spPr>
          <a:xfrm>
            <a:off x="6111284" y="63967"/>
            <a:ext cx="5943600" cy="1664573"/>
          </a:xfrm>
        </p:spPr>
        <p:txBody>
          <a:bodyPr>
            <a:normAutofit/>
          </a:bodyPr>
          <a:lstStyle/>
          <a:p>
            <a:pPr>
              <a:lnSpc>
                <a:spcPct val="90000"/>
              </a:lnSpc>
            </a:pPr>
            <a:r>
              <a:rPr lang="en-US" sz="3200">
                <a:solidFill>
                  <a:schemeClr val="tx2"/>
                </a:solidFill>
              </a:rPr>
              <a:t>Just how big was the “crash” of October 29, 1929? </a:t>
            </a:r>
          </a:p>
        </p:txBody>
      </p:sp>
      <p:pic>
        <p:nvPicPr>
          <p:cNvPr id="4" name="Picture 3">
            <a:extLst>
              <a:ext uri="{FF2B5EF4-FFF2-40B4-BE49-F238E27FC236}">
                <a16:creationId xmlns:a16="http://schemas.microsoft.com/office/drawing/2014/main" id="{2F0E7486-269A-4136-9921-0A8BC591B001}"/>
              </a:ext>
            </a:extLst>
          </p:cNvPr>
          <p:cNvPicPr>
            <a:picLocks noChangeAspect="1"/>
          </p:cNvPicPr>
          <p:nvPr/>
        </p:nvPicPr>
        <p:blipFill>
          <a:blip r:embed="rId3"/>
          <a:stretch>
            <a:fillRect/>
          </a:stretch>
        </p:blipFill>
        <p:spPr>
          <a:xfrm>
            <a:off x="807309" y="197258"/>
            <a:ext cx="4226010" cy="6403047"/>
          </a:xfrm>
          <a:prstGeom prst="rect">
            <a:avLst/>
          </a:prstGeom>
        </p:spPr>
      </p:pic>
      <p:sp>
        <p:nvSpPr>
          <p:cNvPr id="3" name="Content Placeholder 2">
            <a:extLst>
              <a:ext uri="{FF2B5EF4-FFF2-40B4-BE49-F238E27FC236}">
                <a16:creationId xmlns:a16="http://schemas.microsoft.com/office/drawing/2014/main" id="{305E080C-38E2-44B8-AE44-298222272D1C}"/>
              </a:ext>
            </a:extLst>
          </p:cNvPr>
          <p:cNvSpPr>
            <a:spLocks noGrp="1"/>
          </p:cNvSpPr>
          <p:nvPr>
            <p:ph idx="1"/>
          </p:nvPr>
        </p:nvSpPr>
        <p:spPr>
          <a:xfrm>
            <a:off x="6080717" y="1449860"/>
            <a:ext cx="5864147" cy="5174460"/>
          </a:xfrm>
        </p:spPr>
        <p:txBody>
          <a:bodyPr vert="horz" lIns="91440" tIns="45720" rIns="91440" bIns="45720" rtlCol="0" anchor="t">
            <a:normAutofit lnSpcReduction="10000"/>
          </a:bodyPr>
          <a:lstStyle/>
          <a:p>
            <a:pPr marL="0" indent="0">
              <a:lnSpc>
                <a:spcPct val="100000"/>
              </a:lnSpc>
              <a:buNone/>
            </a:pPr>
            <a:r>
              <a:rPr lang="en-US" sz="2000">
                <a:solidFill>
                  <a:schemeClr val="tx2"/>
                </a:solidFill>
              </a:rPr>
              <a:t>The simple answer? </a:t>
            </a:r>
            <a:r>
              <a:rPr lang="en-US" sz="2000" b="1">
                <a:solidFill>
                  <a:schemeClr val="tx2"/>
                </a:solidFill>
              </a:rPr>
              <a:t>Really BIG</a:t>
            </a:r>
            <a:r>
              <a:rPr lang="en-US" sz="2000">
                <a:solidFill>
                  <a:schemeClr val="tx2"/>
                </a:solidFill>
              </a:rPr>
              <a:t>. </a:t>
            </a:r>
          </a:p>
          <a:p>
            <a:pPr>
              <a:lnSpc>
                <a:spcPct val="100000"/>
              </a:lnSpc>
            </a:pPr>
            <a:r>
              <a:rPr lang="en-US" sz="2000">
                <a:solidFill>
                  <a:schemeClr val="tx2"/>
                </a:solidFill>
              </a:rPr>
              <a:t>The value of the stock market had been steadily rising throughout the ‘20s. It had hit a truly exponential rate of growth by 1928.</a:t>
            </a:r>
          </a:p>
          <a:p>
            <a:pPr>
              <a:lnSpc>
                <a:spcPct val="100000"/>
              </a:lnSpc>
            </a:pPr>
            <a:r>
              <a:rPr lang="en-US" sz="2000">
                <a:solidFill>
                  <a:schemeClr val="tx2"/>
                </a:solidFill>
              </a:rPr>
              <a:t>Between the end of 1928 and September of 1929, the value of the market doubled. </a:t>
            </a:r>
          </a:p>
          <a:p>
            <a:pPr>
              <a:lnSpc>
                <a:spcPct val="100000"/>
              </a:lnSpc>
            </a:pPr>
            <a:r>
              <a:rPr lang="en-US" sz="2000">
                <a:solidFill>
                  <a:schemeClr val="tx2"/>
                </a:solidFill>
              </a:rPr>
              <a:t>The bubble was due to burst! Between Black Thursday and Black Tuesday, more than $26 billion in stock value was lost. </a:t>
            </a:r>
          </a:p>
          <a:p>
            <a:pPr>
              <a:lnSpc>
                <a:spcPct val="100000"/>
              </a:lnSpc>
            </a:pPr>
            <a:r>
              <a:rPr lang="en-US" sz="2000">
                <a:solidFill>
                  <a:schemeClr val="tx2"/>
                </a:solidFill>
              </a:rPr>
              <a:t>When the damage was tallied the day after Black Tuesday, brokers were astonished to discover that $14 billion had been lost in one day. </a:t>
            </a:r>
          </a:p>
          <a:p>
            <a:pPr>
              <a:lnSpc>
                <a:spcPct val="100000"/>
              </a:lnSpc>
            </a:pPr>
            <a:r>
              <a:rPr lang="en-US" sz="2000">
                <a:solidFill>
                  <a:schemeClr val="tx2"/>
                </a:solidFill>
              </a:rPr>
              <a:t>It would take 25 years for the market to regain the value it had in September of 1929.</a:t>
            </a:r>
          </a:p>
          <a:p>
            <a:pPr>
              <a:lnSpc>
                <a:spcPct val="100000"/>
              </a:lnSpc>
            </a:pPr>
            <a:endParaRPr lang="en-US" sz="1500">
              <a:solidFill>
                <a:schemeClr val="tx2"/>
              </a:solidFill>
            </a:endParaRPr>
          </a:p>
          <a:p>
            <a:pPr>
              <a:lnSpc>
                <a:spcPct val="100000"/>
              </a:lnSpc>
            </a:pPr>
            <a:endParaRPr lang="en-US" sz="1500">
              <a:solidFill>
                <a:schemeClr val="tx2"/>
              </a:solidFill>
            </a:endParaRPr>
          </a:p>
        </p:txBody>
      </p:sp>
      <p:pic>
        <p:nvPicPr>
          <p:cNvPr id="5" name="Picture 4">
            <a:extLst>
              <a:ext uri="{FF2B5EF4-FFF2-40B4-BE49-F238E27FC236}">
                <a16:creationId xmlns:a16="http://schemas.microsoft.com/office/drawing/2014/main" id="{054F8AE7-1DE7-4E6C-9175-0F2227E0BF38}"/>
              </a:ext>
            </a:extLst>
          </p:cNvPr>
          <p:cNvPicPr>
            <a:picLocks noChangeAspect="1"/>
          </p:cNvPicPr>
          <p:nvPr/>
        </p:nvPicPr>
        <p:blipFill>
          <a:blip r:embed="rId4"/>
          <a:stretch>
            <a:fillRect/>
          </a:stretch>
        </p:blipFill>
        <p:spPr>
          <a:xfrm>
            <a:off x="10506366" y="6438377"/>
            <a:ext cx="1548518" cy="371888"/>
          </a:xfrm>
          <a:prstGeom prst="rect">
            <a:avLst/>
          </a:prstGeom>
        </p:spPr>
      </p:pic>
    </p:spTree>
    <p:extLst>
      <p:ext uri="{BB962C8B-B14F-4D97-AF65-F5344CB8AC3E}">
        <p14:creationId xmlns:p14="http://schemas.microsoft.com/office/powerpoint/2010/main" val="12393109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2F5419-02CE-46ED-89ED-1439A2B8B355}"/>
              </a:ext>
            </a:extLst>
          </p:cNvPr>
          <p:cNvSpPr>
            <a:spLocks noGrp="1"/>
          </p:cNvSpPr>
          <p:nvPr>
            <p:ph type="title"/>
          </p:nvPr>
        </p:nvSpPr>
        <p:spPr>
          <a:xfrm>
            <a:off x="0" y="-227364"/>
            <a:ext cx="12191999" cy="1325563"/>
          </a:xfrm>
        </p:spPr>
        <p:txBody>
          <a:bodyPr>
            <a:normAutofit/>
          </a:bodyPr>
          <a:lstStyle/>
          <a:p>
            <a:pPr algn="ctr"/>
            <a:r>
              <a:rPr lang="en-US"/>
              <a:t>Timeline: How the crash began (1929)</a:t>
            </a:r>
          </a:p>
        </p:txBody>
      </p:sp>
      <p:sp>
        <p:nvSpPr>
          <p:cNvPr id="3" name="Content Placeholder 2">
            <a:extLst>
              <a:ext uri="{FF2B5EF4-FFF2-40B4-BE49-F238E27FC236}">
                <a16:creationId xmlns:a16="http://schemas.microsoft.com/office/drawing/2014/main" id="{4921EDC8-49EC-4C63-9C67-38AD616AF708}"/>
              </a:ext>
            </a:extLst>
          </p:cNvPr>
          <p:cNvSpPr>
            <a:spLocks noGrp="1"/>
          </p:cNvSpPr>
          <p:nvPr>
            <p:ph idx="1"/>
          </p:nvPr>
        </p:nvSpPr>
        <p:spPr>
          <a:xfrm>
            <a:off x="170934" y="862056"/>
            <a:ext cx="11965265" cy="5794117"/>
          </a:xfrm>
        </p:spPr>
        <p:txBody>
          <a:bodyPr>
            <a:normAutofit fontScale="70000" lnSpcReduction="20000"/>
          </a:bodyPr>
          <a:lstStyle/>
          <a:p>
            <a:pPr marL="0" indent="0">
              <a:buNone/>
            </a:pPr>
            <a:r>
              <a:rPr lang="en-US" b="1"/>
              <a:t>Oct. 24: </a:t>
            </a:r>
            <a:r>
              <a:rPr lang="en-US"/>
              <a:t>Black Thursday kicked off the stock market crash of 1929. Stock prices immediately fell 11%. Wall Street bankers bought stocks, so only 2% was lost by the time the market closed.</a:t>
            </a:r>
          </a:p>
          <a:p>
            <a:pPr marL="0" indent="0">
              <a:buNone/>
            </a:pPr>
            <a:r>
              <a:rPr lang="en-US" b="1"/>
              <a:t>Oct. 25-26: </a:t>
            </a:r>
            <a:r>
              <a:rPr lang="en-US"/>
              <a:t>Stocks gained 1% on Friday but lost 1% during a half-day of trading on Saturday.</a:t>
            </a:r>
          </a:p>
          <a:p>
            <a:pPr marL="0" indent="0">
              <a:buNone/>
            </a:pPr>
            <a:r>
              <a:rPr lang="en-US" b="1"/>
              <a:t>Oct. 28: </a:t>
            </a:r>
            <a:r>
              <a:rPr lang="en-US"/>
              <a:t>On Black Monday, stocks prices fell 13%.</a:t>
            </a:r>
          </a:p>
          <a:p>
            <a:pPr marL="0" indent="0">
              <a:buNone/>
            </a:pPr>
            <a:r>
              <a:rPr lang="en-US" b="1"/>
              <a:t>Oct. 29: </a:t>
            </a:r>
            <a:r>
              <a:rPr lang="en-US"/>
              <a:t>On Black Tuesday, the market lost another 12% as a record 16 million shares were traded. When banks intervened this time, they worsened the panic. </a:t>
            </a:r>
          </a:p>
          <a:p>
            <a:pPr marL="0" indent="0">
              <a:buNone/>
            </a:pPr>
            <a:r>
              <a:rPr lang="en-US" b="1"/>
              <a:t>Nov. 23: </a:t>
            </a:r>
            <a:r>
              <a:rPr lang="en-US"/>
              <a:t>The stock market hit bottom and began trading sideways (Sideways: When stock prices don’t rise or fall a significant amount over an extended period).</a:t>
            </a:r>
          </a:p>
          <a:p>
            <a:pPr marL="0" indent="0">
              <a:buNone/>
            </a:pPr>
            <a:r>
              <a:rPr lang="en-US" b="1"/>
              <a:t>December: </a:t>
            </a:r>
            <a:r>
              <a:rPr lang="en-US"/>
              <a:t>The unemployment rate was still just 3.2%. Since unemployment is a lagging indicator, it hadn't started to worsen yet. By September of 1932 unemployment would be around 24%. </a:t>
            </a:r>
          </a:p>
          <a:p>
            <a:r>
              <a:rPr lang="en-US"/>
              <a:t>There were more than 650 bank failures in 1929, part of a trend of such failures throughout the 1920s. As banks failed, it reduced the money supply because there was less credit available. That meant each dollar was worth more.</a:t>
            </a:r>
          </a:p>
          <a:p>
            <a:r>
              <a:rPr lang="en-US"/>
              <a:t>As the value of the dollar rose, prices fell, which reduced revenue for businesses. It also meant that debt cost more for lenders to pay back.</a:t>
            </a:r>
          </a:p>
          <a:p>
            <a:r>
              <a:rPr lang="en-US"/>
              <a:t>This created a ripple effect of personal and business bankruptcies.</a:t>
            </a:r>
          </a:p>
        </p:txBody>
      </p:sp>
      <p:pic>
        <p:nvPicPr>
          <p:cNvPr id="4" name="Picture 3">
            <a:extLst>
              <a:ext uri="{FF2B5EF4-FFF2-40B4-BE49-F238E27FC236}">
                <a16:creationId xmlns:a16="http://schemas.microsoft.com/office/drawing/2014/main" id="{42FC2779-EA58-46C0-B562-CBC902593E9E}"/>
              </a:ext>
            </a:extLst>
          </p:cNvPr>
          <p:cNvPicPr>
            <a:picLocks noChangeAspect="1"/>
          </p:cNvPicPr>
          <p:nvPr/>
        </p:nvPicPr>
        <p:blipFill>
          <a:blip r:embed="rId2"/>
          <a:stretch>
            <a:fillRect/>
          </a:stretch>
        </p:blipFill>
        <p:spPr>
          <a:xfrm>
            <a:off x="10587681" y="6373434"/>
            <a:ext cx="1548518" cy="371888"/>
          </a:xfrm>
          <a:prstGeom prst="rect">
            <a:avLst/>
          </a:prstGeom>
        </p:spPr>
      </p:pic>
    </p:spTree>
    <p:extLst>
      <p:ext uri="{BB962C8B-B14F-4D97-AF65-F5344CB8AC3E}">
        <p14:creationId xmlns:p14="http://schemas.microsoft.com/office/powerpoint/2010/main" val="16864512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8">
            <a:extLst>
              <a:ext uri="{FF2B5EF4-FFF2-40B4-BE49-F238E27FC236}">
                <a16:creationId xmlns:a16="http://schemas.microsoft.com/office/drawing/2014/main" id="{8651CFA9-6065-4243-AC48-858E35978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23" name="Rectangle 10">
            <a:extLst>
              <a:ext uri="{FF2B5EF4-FFF2-40B4-BE49-F238E27FC236}">
                <a16:creationId xmlns:a16="http://schemas.microsoft.com/office/drawing/2014/main" id="{E8B2F707-EF35-4955-8439-F76145F3CD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24" name="Rectangle 12">
            <a:extLst>
              <a:ext uri="{FF2B5EF4-FFF2-40B4-BE49-F238E27FC236}">
                <a16:creationId xmlns:a16="http://schemas.microsoft.com/office/drawing/2014/main" id="{3C8134F5-D8B2-4E75-AB7D-52504044EC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blipFill dpi="0" rotWithShape="1">
            <a:blip r:embed="rId2">
              <a:alphaModFix amt="10000"/>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839C9D29-EA79-4F8F-AFB0-EA660E6D3370}"/>
              </a:ext>
            </a:extLst>
          </p:cNvPr>
          <p:cNvPicPr>
            <a:picLocks noChangeAspect="1"/>
          </p:cNvPicPr>
          <p:nvPr/>
        </p:nvPicPr>
        <p:blipFill rotWithShape="1">
          <a:blip r:embed="rId3">
            <a:alphaModFix amt="60000"/>
          </a:blip>
          <a:srcRect l="5"/>
          <a:stretch/>
        </p:blipFill>
        <p:spPr>
          <a:xfrm>
            <a:off x="-1524" y="1376"/>
            <a:ext cx="12188952" cy="6856624"/>
          </a:xfrm>
          <a:prstGeom prst="rect">
            <a:avLst/>
          </a:prstGeom>
        </p:spPr>
      </p:pic>
      <p:sp>
        <p:nvSpPr>
          <p:cNvPr id="2" name="Title 1">
            <a:extLst>
              <a:ext uri="{FF2B5EF4-FFF2-40B4-BE49-F238E27FC236}">
                <a16:creationId xmlns:a16="http://schemas.microsoft.com/office/drawing/2014/main" id="{1AA36277-FFAB-41D2-9125-429E9813384A}"/>
              </a:ext>
            </a:extLst>
          </p:cNvPr>
          <p:cNvSpPr>
            <a:spLocks noGrp="1"/>
          </p:cNvSpPr>
          <p:nvPr>
            <p:ph type="title"/>
          </p:nvPr>
        </p:nvSpPr>
        <p:spPr>
          <a:xfrm>
            <a:off x="79330" y="189470"/>
            <a:ext cx="3597340" cy="838574"/>
          </a:xfrm>
        </p:spPr>
        <p:txBody>
          <a:bodyPr anchor="b">
            <a:normAutofit/>
          </a:bodyPr>
          <a:lstStyle/>
          <a:p>
            <a:pPr algn="ctr"/>
            <a:r>
              <a:rPr lang="en-US">
                <a:solidFill>
                  <a:srgbClr val="FFFFFF"/>
                </a:solidFill>
              </a:rPr>
              <a:t>Hooverville</a:t>
            </a:r>
          </a:p>
        </p:txBody>
      </p:sp>
      <p:sp>
        <p:nvSpPr>
          <p:cNvPr id="3" name="Content Placeholder 2">
            <a:extLst>
              <a:ext uri="{FF2B5EF4-FFF2-40B4-BE49-F238E27FC236}">
                <a16:creationId xmlns:a16="http://schemas.microsoft.com/office/drawing/2014/main" id="{E9ED58C6-2541-4223-831A-1AD5ACA37093}"/>
              </a:ext>
            </a:extLst>
          </p:cNvPr>
          <p:cNvSpPr>
            <a:spLocks noGrp="1"/>
          </p:cNvSpPr>
          <p:nvPr>
            <p:ph idx="1"/>
          </p:nvPr>
        </p:nvSpPr>
        <p:spPr>
          <a:xfrm>
            <a:off x="3594292" y="-337446"/>
            <a:ext cx="8760268" cy="2514600"/>
          </a:xfrm>
        </p:spPr>
        <p:txBody>
          <a:bodyPr anchor="ctr">
            <a:normAutofit/>
          </a:bodyPr>
          <a:lstStyle/>
          <a:p>
            <a:pPr marL="0" indent="0">
              <a:buNone/>
            </a:pPr>
            <a:r>
              <a:rPr lang="en-US" sz="1800">
                <a:solidFill>
                  <a:srgbClr val="FFFFFF"/>
                </a:solidFill>
              </a:rPr>
              <a:t>A shantytown, also known as a Hooverville (named for U.S. President Herbert Hoover), in Seattle, Washington, during the Great Depression. The photograph dates from about 1932 to 1937.</a:t>
            </a:r>
            <a:br>
              <a:rPr lang="en-US" sz="1800">
                <a:solidFill>
                  <a:srgbClr val="FFFFFF"/>
                </a:solidFill>
              </a:rPr>
            </a:br>
            <a:r>
              <a:rPr lang="en-US" sz="1800">
                <a:solidFill>
                  <a:srgbClr val="FFFFFF"/>
                </a:solidFill>
              </a:rPr>
              <a:t>				-Washington State Archives/Digital Archives</a:t>
            </a:r>
          </a:p>
        </p:txBody>
      </p:sp>
      <p:pic>
        <p:nvPicPr>
          <p:cNvPr id="5" name="Picture 4">
            <a:extLst>
              <a:ext uri="{FF2B5EF4-FFF2-40B4-BE49-F238E27FC236}">
                <a16:creationId xmlns:a16="http://schemas.microsoft.com/office/drawing/2014/main" id="{46028AD5-2CB1-4C07-8B27-8A4BF2FAD0C8}"/>
              </a:ext>
            </a:extLst>
          </p:cNvPr>
          <p:cNvPicPr>
            <a:picLocks noChangeAspect="1"/>
          </p:cNvPicPr>
          <p:nvPr/>
        </p:nvPicPr>
        <p:blipFill>
          <a:blip r:embed="rId4"/>
          <a:stretch>
            <a:fillRect/>
          </a:stretch>
        </p:blipFill>
        <p:spPr>
          <a:xfrm>
            <a:off x="10552768" y="6365197"/>
            <a:ext cx="1548518" cy="371888"/>
          </a:xfrm>
          <a:prstGeom prst="rect">
            <a:avLst/>
          </a:prstGeom>
        </p:spPr>
      </p:pic>
    </p:spTree>
    <p:extLst>
      <p:ext uri="{BB962C8B-B14F-4D97-AF65-F5344CB8AC3E}">
        <p14:creationId xmlns:p14="http://schemas.microsoft.com/office/powerpoint/2010/main" val="2992174933"/>
      </p:ext>
    </p:extLst>
  </p:cSld>
  <p:clrMapOvr>
    <a:overrideClrMapping bg1="dk1" tx1="lt1" bg2="dk2"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13F5FC-9AF2-41EE-B9AA-ACED88DEBE46}"/>
              </a:ext>
            </a:extLst>
          </p:cNvPr>
          <p:cNvSpPr>
            <a:spLocks noGrp="1"/>
          </p:cNvSpPr>
          <p:nvPr>
            <p:ph type="title"/>
          </p:nvPr>
        </p:nvSpPr>
        <p:spPr>
          <a:xfrm>
            <a:off x="0" y="365760"/>
            <a:ext cx="12192000" cy="1325563"/>
          </a:xfrm>
        </p:spPr>
        <p:txBody>
          <a:bodyPr/>
          <a:lstStyle/>
          <a:p>
            <a:pPr algn="ctr"/>
            <a:r>
              <a:rPr lang="en-US"/>
              <a:t>Portland Hooverville's</a:t>
            </a:r>
          </a:p>
        </p:txBody>
      </p:sp>
      <p:pic>
        <p:nvPicPr>
          <p:cNvPr id="4" name="Content Placeholder 3">
            <a:extLst>
              <a:ext uri="{FF2B5EF4-FFF2-40B4-BE49-F238E27FC236}">
                <a16:creationId xmlns:a16="http://schemas.microsoft.com/office/drawing/2014/main" id="{4ADB6A52-A76F-46DD-9948-227147DCECD7}"/>
              </a:ext>
            </a:extLst>
          </p:cNvPr>
          <p:cNvPicPr>
            <a:picLocks noGrp="1" noChangeAspect="1"/>
          </p:cNvPicPr>
          <p:nvPr>
            <p:ph idx="1"/>
          </p:nvPr>
        </p:nvPicPr>
        <p:blipFill>
          <a:blip r:embed="rId2"/>
          <a:stretch>
            <a:fillRect/>
          </a:stretch>
        </p:blipFill>
        <p:spPr>
          <a:xfrm>
            <a:off x="623387" y="1691323"/>
            <a:ext cx="6393543" cy="4195763"/>
          </a:xfrm>
          <a:prstGeom prst="rect">
            <a:avLst/>
          </a:prstGeom>
        </p:spPr>
      </p:pic>
      <p:sp>
        <p:nvSpPr>
          <p:cNvPr id="6" name="TextBox 5">
            <a:extLst>
              <a:ext uri="{FF2B5EF4-FFF2-40B4-BE49-F238E27FC236}">
                <a16:creationId xmlns:a16="http://schemas.microsoft.com/office/drawing/2014/main" id="{A168BB6E-6D12-4B88-9ACC-7A0EAD9ED136}"/>
              </a:ext>
            </a:extLst>
          </p:cNvPr>
          <p:cNvSpPr txBox="1"/>
          <p:nvPr/>
        </p:nvSpPr>
        <p:spPr>
          <a:xfrm>
            <a:off x="7466168" y="2079194"/>
            <a:ext cx="4102444" cy="2677656"/>
          </a:xfrm>
          <a:prstGeom prst="rect">
            <a:avLst/>
          </a:prstGeom>
          <a:noFill/>
        </p:spPr>
        <p:txBody>
          <a:bodyPr wrap="square" lIns="91440" tIns="45720" rIns="91440" bIns="45720" anchor="t">
            <a:spAutoFit/>
          </a:bodyPr>
          <a:lstStyle/>
          <a:p>
            <a:r>
              <a:rPr lang="en-US" sz="2400">
                <a:solidFill>
                  <a:schemeClr val="bg1"/>
                </a:solidFill>
              </a:rPr>
              <a:t>A collection of shacks made from scrap wood, car parts, corrugated tin and cardboard, the village existed on the west end of the Ross Island Bridge. (CITY OF PORTLAND)</a:t>
            </a:r>
          </a:p>
        </p:txBody>
      </p:sp>
      <p:sp>
        <p:nvSpPr>
          <p:cNvPr id="8" name="TextBox 7">
            <a:extLst>
              <a:ext uri="{FF2B5EF4-FFF2-40B4-BE49-F238E27FC236}">
                <a16:creationId xmlns:a16="http://schemas.microsoft.com/office/drawing/2014/main" id="{4C813364-AA8F-42D9-A644-8FFEA9FAFC6D}"/>
              </a:ext>
            </a:extLst>
          </p:cNvPr>
          <p:cNvSpPr txBox="1"/>
          <p:nvPr/>
        </p:nvSpPr>
        <p:spPr>
          <a:xfrm>
            <a:off x="507009" y="6061162"/>
            <a:ext cx="9717646" cy="646331"/>
          </a:xfrm>
          <a:prstGeom prst="rect">
            <a:avLst/>
          </a:prstGeom>
          <a:noFill/>
        </p:spPr>
        <p:txBody>
          <a:bodyPr wrap="square">
            <a:spAutoFit/>
          </a:bodyPr>
          <a:lstStyle/>
          <a:p>
            <a:r>
              <a:rPr lang="en-US"/>
              <a:t>Go to </a:t>
            </a:r>
            <a:r>
              <a:rPr lang="en-US">
                <a:hlinkClick r:id="rId3"/>
              </a:rPr>
              <a:t>https://www.oregonlive.com/history/2016/04/homelessness_portland_hoovervi.html</a:t>
            </a:r>
            <a:r>
              <a:rPr lang="en-US"/>
              <a:t> for more images of Portland’s Hooverville’s</a:t>
            </a:r>
          </a:p>
        </p:txBody>
      </p:sp>
      <p:pic>
        <p:nvPicPr>
          <p:cNvPr id="3" name="Picture 2">
            <a:extLst>
              <a:ext uri="{FF2B5EF4-FFF2-40B4-BE49-F238E27FC236}">
                <a16:creationId xmlns:a16="http://schemas.microsoft.com/office/drawing/2014/main" id="{31092C7A-FD2B-4B7A-92B9-DC3C65185340}"/>
              </a:ext>
            </a:extLst>
          </p:cNvPr>
          <p:cNvPicPr>
            <a:picLocks noChangeAspect="1"/>
          </p:cNvPicPr>
          <p:nvPr/>
        </p:nvPicPr>
        <p:blipFill>
          <a:blip r:embed="rId4"/>
          <a:stretch>
            <a:fillRect/>
          </a:stretch>
        </p:blipFill>
        <p:spPr>
          <a:xfrm>
            <a:off x="10528054" y="6384327"/>
            <a:ext cx="1548518" cy="371888"/>
          </a:xfrm>
          <a:prstGeom prst="rect">
            <a:avLst/>
          </a:prstGeom>
        </p:spPr>
      </p:pic>
    </p:spTree>
    <p:extLst>
      <p:ext uri="{BB962C8B-B14F-4D97-AF65-F5344CB8AC3E}">
        <p14:creationId xmlns:p14="http://schemas.microsoft.com/office/powerpoint/2010/main" val="15703540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BABF38A-8A0D-492E-BD20-6CF4D46B50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8004"/>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pic>
        <p:nvPicPr>
          <p:cNvPr id="11" name="Picture 10">
            <a:extLst>
              <a:ext uri="{FF2B5EF4-FFF2-40B4-BE49-F238E27FC236}">
                <a16:creationId xmlns:a16="http://schemas.microsoft.com/office/drawing/2014/main" id="{1CB7E8AE-A3AC-4BB7-A5C6-F00EC697B26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35000"/>
            <a:extLst>
              <a:ext uri="{28A0092B-C50C-407E-A947-70E740481C1C}">
                <a14:useLocalDpi xmlns:a14="http://schemas.microsoft.com/office/drawing/2010/main" val="0"/>
              </a:ext>
            </a:extLst>
          </a:blip>
          <a:stretch>
            <a:fillRect/>
          </a:stretch>
        </p:blipFill>
        <p:spPr>
          <a:xfrm>
            <a:off x="0" y="1"/>
            <a:ext cx="12192000" cy="1392401"/>
          </a:xfrm>
          <a:prstGeom prst="rect">
            <a:avLst/>
          </a:prstGeom>
        </p:spPr>
      </p:pic>
      <p:sp useBgFill="1">
        <p:nvSpPr>
          <p:cNvPr id="13" name="Rectangle 12">
            <a:extLst>
              <a:ext uri="{FF2B5EF4-FFF2-40B4-BE49-F238E27FC236}">
                <a16:creationId xmlns:a16="http://schemas.microsoft.com/office/drawing/2014/main" id="{DE61FBD7-E37C-4B38-BE44-A6D4978D74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5" name="Rectangle 14">
            <a:extLst>
              <a:ext uri="{FF2B5EF4-FFF2-40B4-BE49-F238E27FC236}">
                <a16:creationId xmlns:a16="http://schemas.microsoft.com/office/drawing/2014/main" id="{34F8020C-60BB-4357-8207-13221A99AE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7" name="Rectangle 16">
            <a:extLst>
              <a:ext uri="{FF2B5EF4-FFF2-40B4-BE49-F238E27FC236}">
                <a16:creationId xmlns:a16="http://schemas.microsoft.com/office/drawing/2014/main" id="{392BFCFE-FD78-4EDF-BEFE-CC444DC5F3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9" name="Rectangle 18">
            <a:extLst>
              <a:ext uri="{FF2B5EF4-FFF2-40B4-BE49-F238E27FC236}">
                <a16:creationId xmlns:a16="http://schemas.microsoft.com/office/drawing/2014/main" id="{3A02D46F-C48E-4461-A19B-D244194F54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3061" y="0"/>
            <a:ext cx="12191999" cy="6858000"/>
          </a:xfrm>
          <a:prstGeom prst="rect">
            <a:avLst/>
          </a:prstGeom>
          <a:blipFill dpi="0" rotWithShape="1">
            <a:blip r:embed="rId3">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5AA6453C-5851-46D8-A790-031DA34DB8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3457" y="739600"/>
            <a:ext cx="10768226" cy="539095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54799A5-CB0F-4471-8310-7EAC1EC56086}"/>
              </a:ext>
            </a:extLst>
          </p:cNvPr>
          <p:cNvSpPr>
            <a:spLocks noGrp="1"/>
          </p:cNvSpPr>
          <p:nvPr>
            <p:ph type="title"/>
          </p:nvPr>
        </p:nvSpPr>
        <p:spPr>
          <a:xfrm>
            <a:off x="5824931" y="1524000"/>
            <a:ext cx="5367527" cy="2833528"/>
          </a:xfrm>
        </p:spPr>
        <p:txBody>
          <a:bodyPr vert="horz" lIns="91440" tIns="45720" rIns="91440" bIns="45720" rtlCol="0" anchor="b">
            <a:normAutofit/>
          </a:bodyPr>
          <a:lstStyle/>
          <a:p>
            <a:r>
              <a:rPr lang="en-US">
                <a:solidFill>
                  <a:schemeClr val="tx2"/>
                </a:solidFill>
              </a:rPr>
              <a:t>Famous art and literature from the Great Depression</a:t>
            </a:r>
          </a:p>
        </p:txBody>
      </p:sp>
      <p:pic>
        <p:nvPicPr>
          <p:cNvPr id="4" name="Picture 3">
            <a:extLst>
              <a:ext uri="{FF2B5EF4-FFF2-40B4-BE49-F238E27FC236}">
                <a16:creationId xmlns:a16="http://schemas.microsoft.com/office/drawing/2014/main" id="{717B2A40-EE06-4AAB-8DBE-8E65452FEEFF}"/>
              </a:ext>
            </a:extLst>
          </p:cNvPr>
          <p:cNvPicPr>
            <a:picLocks noChangeAspect="1"/>
          </p:cNvPicPr>
          <p:nvPr/>
        </p:nvPicPr>
        <p:blipFill>
          <a:blip r:embed="rId4"/>
          <a:stretch>
            <a:fillRect/>
          </a:stretch>
        </p:blipFill>
        <p:spPr>
          <a:xfrm>
            <a:off x="1228703" y="1103152"/>
            <a:ext cx="3885819" cy="4724400"/>
          </a:xfrm>
          <a:prstGeom prst="rect">
            <a:avLst/>
          </a:prstGeom>
        </p:spPr>
      </p:pic>
      <p:sp>
        <p:nvSpPr>
          <p:cNvPr id="14" name="TextBox 13">
            <a:extLst>
              <a:ext uri="{FF2B5EF4-FFF2-40B4-BE49-F238E27FC236}">
                <a16:creationId xmlns:a16="http://schemas.microsoft.com/office/drawing/2014/main" id="{68CD48DC-448C-4916-B19E-1147E6B4A1DC}"/>
              </a:ext>
            </a:extLst>
          </p:cNvPr>
          <p:cNvSpPr txBox="1"/>
          <p:nvPr/>
        </p:nvSpPr>
        <p:spPr>
          <a:xfrm>
            <a:off x="1228703" y="5845251"/>
            <a:ext cx="6096000" cy="276999"/>
          </a:xfrm>
          <a:prstGeom prst="rect">
            <a:avLst/>
          </a:prstGeom>
          <a:noFill/>
        </p:spPr>
        <p:txBody>
          <a:bodyPr wrap="square">
            <a:spAutoFit/>
          </a:bodyPr>
          <a:lstStyle/>
          <a:p>
            <a:r>
              <a:rPr lang="en-US" sz="1200"/>
              <a:t>Grant Wood, American Gothic, 1930</a:t>
            </a:r>
          </a:p>
        </p:txBody>
      </p:sp>
    </p:spTree>
    <p:extLst>
      <p:ext uri="{BB962C8B-B14F-4D97-AF65-F5344CB8AC3E}">
        <p14:creationId xmlns:p14="http://schemas.microsoft.com/office/powerpoint/2010/main" val="35243339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8651CFA9-6065-4243-AC48-858E35978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1" name="Rectangle 10">
            <a:extLst>
              <a:ext uri="{FF2B5EF4-FFF2-40B4-BE49-F238E27FC236}">
                <a16:creationId xmlns:a16="http://schemas.microsoft.com/office/drawing/2014/main" id="{FBC8BBE5-981E-4B0B-9654-32B5668BFF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3" name="Rectangle 12">
            <a:extLst>
              <a:ext uri="{FF2B5EF4-FFF2-40B4-BE49-F238E27FC236}">
                <a16:creationId xmlns:a16="http://schemas.microsoft.com/office/drawing/2014/main" id="{3B6A4C79-62F0-4DFD-A156-0F1AB7D268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3061" y="0"/>
            <a:ext cx="12191999" cy="6858000"/>
          </a:xfrm>
          <a:prstGeom prst="rect">
            <a:avLst/>
          </a:prstGeom>
          <a:blipFill dpi="0" rotWithShape="1">
            <a:blip r:embed="rId2">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7F7FF257-5D01-4829-AD0B-B2D6076B34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3457" y="739600"/>
            <a:ext cx="10768226" cy="539095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6A61450-2DD8-4A8F-A57D-A5B0AFE68B93}"/>
              </a:ext>
            </a:extLst>
          </p:cNvPr>
          <p:cNvSpPr>
            <a:spLocks noGrp="1"/>
          </p:cNvSpPr>
          <p:nvPr>
            <p:ph type="title"/>
          </p:nvPr>
        </p:nvSpPr>
        <p:spPr>
          <a:xfrm>
            <a:off x="1143000" y="1066801"/>
            <a:ext cx="5410200" cy="1107440"/>
          </a:xfrm>
        </p:spPr>
        <p:txBody>
          <a:bodyPr>
            <a:normAutofit/>
          </a:bodyPr>
          <a:lstStyle/>
          <a:p>
            <a:r>
              <a:rPr lang="en-US" sz="3600">
                <a:solidFill>
                  <a:schemeClr val="tx2"/>
                </a:solidFill>
              </a:rPr>
              <a:t>Grapes of Wrath</a:t>
            </a:r>
          </a:p>
        </p:txBody>
      </p:sp>
      <p:sp>
        <p:nvSpPr>
          <p:cNvPr id="3" name="Content Placeholder 2">
            <a:extLst>
              <a:ext uri="{FF2B5EF4-FFF2-40B4-BE49-F238E27FC236}">
                <a16:creationId xmlns:a16="http://schemas.microsoft.com/office/drawing/2014/main" id="{70CD2F14-D6F8-4699-86C7-DEBE75199D04}"/>
              </a:ext>
            </a:extLst>
          </p:cNvPr>
          <p:cNvSpPr>
            <a:spLocks noGrp="1"/>
          </p:cNvSpPr>
          <p:nvPr>
            <p:ph idx="1"/>
          </p:nvPr>
        </p:nvSpPr>
        <p:spPr>
          <a:xfrm>
            <a:off x="1143000" y="2174241"/>
            <a:ext cx="5410200" cy="3616959"/>
          </a:xfrm>
        </p:spPr>
        <p:txBody>
          <a:bodyPr vert="horz" lIns="91440" tIns="45720" rIns="91440" bIns="45720" rtlCol="0" anchor="t">
            <a:normAutofit/>
          </a:bodyPr>
          <a:lstStyle/>
          <a:p>
            <a:pPr marL="0" indent="0">
              <a:buNone/>
            </a:pPr>
            <a:r>
              <a:rPr lang="en-US" sz="2400">
                <a:solidFill>
                  <a:schemeClr val="tx2"/>
                </a:solidFill>
              </a:rPr>
              <a:t>The Grapes of Wrath, by John Steinbeck, was published in 1939. It paints a picture of the harsh reality of the Great Depression and creates sympathy for the struggles of migrant farmworkers. The book is regarded as an American classic.</a:t>
            </a:r>
          </a:p>
        </p:txBody>
      </p:sp>
      <p:pic>
        <p:nvPicPr>
          <p:cNvPr id="4" name="Picture 3">
            <a:extLst>
              <a:ext uri="{FF2B5EF4-FFF2-40B4-BE49-F238E27FC236}">
                <a16:creationId xmlns:a16="http://schemas.microsoft.com/office/drawing/2014/main" id="{FC96EDA2-213B-4151-BF20-E22051A93195}"/>
              </a:ext>
            </a:extLst>
          </p:cNvPr>
          <p:cNvPicPr>
            <a:picLocks noChangeAspect="1"/>
          </p:cNvPicPr>
          <p:nvPr/>
        </p:nvPicPr>
        <p:blipFill>
          <a:blip r:embed="rId3"/>
          <a:stretch>
            <a:fillRect/>
          </a:stretch>
        </p:blipFill>
        <p:spPr>
          <a:xfrm>
            <a:off x="7520727" y="1066800"/>
            <a:ext cx="3188970" cy="4724400"/>
          </a:xfrm>
          <a:prstGeom prst="rect">
            <a:avLst/>
          </a:prstGeom>
        </p:spPr>
      </p:pic>
    </p:spTree>
    <p:extLst>
      <p:ext uri="{BB962C8B-B14F-4D97-AF65-F5344CB8AC3E}">
        <p14:creationId xmlns:p14="http://schemas.microsoft.com/office/powerpoint/2010/main" val="5456564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8DB7973-7045-493C-9355-299B8F465DEC}"/>
              </a:ext>
            </a:extLst>
          </p:cNvPr>
          <p:cNvPicPr>
            <a:picLocks noChangeAspect="1"/>
          </p:cNvPicPr>
          <p:nvPr/>
        </p:nvPicPr>
        <p:blipFill>
          <a:blip r:embed="rId2"/>
          <a:stretch>
            <a:fillRect/>
          </a:stretch>
        </p:blipFill>
        <p:spPr>
          <a:xfrm>
            <a:off x="2631960" y="737423"/>
            <a:ext cx="9338165" cy="5249563"/>
          </a:xfrm>
          <a:prstGeom prst="rect">
            <a:avLst/>
          </a:prstGeom>
        </p:spPr>
      </p:pic>
      <p:sp>
        <p:nvSpPr>
          <p:cNvPr id="3" name="TextBox 2">
            <a:extLst>
              <a:ext uri="{FF2B5EF4-FFF2-40B4-BE49-F238E27FC236}">
                <a16:creationId xmlns:a16="http://schemas.microsoft.com/office/drawing/2014/main" id="{9AEE48FE-F07F-4515-943E-A0F14F239F1C}"/>
              </a:ext>
            </a:extLst>
          </p:cNvPr>
          <p:cNvSpPr txBox="1"/>
          <p:nvPr/>
        </p:nvSpPr>
        <p:spPr>
          <a:xfrm>
            <a:off x="152371" y="1859339"/>
            <a:ext cx="2479589" cy="2862322"/>
          </a:xfrm>
          <a:prstGeom prst="rect">
            <a:avLst/>
          </a:prstGeom>
          <a:noFill/>
        </p:spPr>
        <p:txBody>
          <a:bodyPr wrap="square" rtlCol="0">
            <a:spAutoFit/>
          </a:bodyPr>
          <a:lstStyle/>
          <a:p>
            <a:pPr algn="l"/>
            <a:r>
              <a:rPr lang="en-US" b="0" i="1">
                <a:solidFill>
                  <a:schemeClr val="bg1"/>
                </a:solidFill>
                <a:effectLst/>
                <a:latin typeface="Georgia" panose="02040502050405020303" pitchFamily="18" charset="0"/>
              </a:rPr>
              <a:t>Migrant Mother</a:t>
            </a:r>
            <a:r>
              <a:rPr lang="en-US" b="0" i="0">
                <a:solidFill>
                  <a:schemeClr val="bg1"/>
                </a:solidFill>
                <a:effectLst/>
                <a:latin typeface="Georgia" panose="02040502050405020303" pitchFamily="18" charset="0"/>
              </a:rPr>
              <a:t> is Dorothea Lange's famous photograph taken in Nipomo, California, in 1936, during the Great Depression.</a:t>
            </a:r>
          </a:p>
          <a:p>
            <a:endParaRPr lang="en-US" b="0" i="1">
              <a:solidFill>
                <a:schemeClr val="bg1"/>
              </a:solidFill>
              <a:effectLst/>
              <a:latin typeface="Georgia" panose="02040502050405020303" pitchFamily="18" charset="0"/>
            </a:endParaRPr>
          </a:p>
          <a:p>
            <a:r>
              <a:rPr lang="en-US" b="0" i="1">
                <a:solidFill>
                  <a:schemeClr val="bg1"/>
                </a:solidFill>
                <a:effectLst/>
                <a:latin typeface="Georgia" panose="02040502050405020303" pitchFamily="18" charset="0"/>
              </a:rPr>
              <a:t>Library of Congress, Washington, D.C.</a:t>
            </a:r>
            <a:endParaRPr lang="en-US">
              <a:solidFill>
                <a:schemeClr val="bg1"/>
              </a:solidFill>
            </a:endParaRPr>
          </a:p>
        </p:txBody>
      </p:sp>
    </p:spTree>
    <p:extLst>
      <p:ext uri="{BB962C8B-B14F-4D97-AF65-F5344CB8AC3E}">
        <p14:creationId xmlns:p14="http://schemas.microsoft.com/office/powerpoint/2010/main" val="1860311593"/>
      </p:ext>
    </p:extLst>
  </p:cSld>
  <p:clrMapOvr>
    <a:masterClrMapping/>
  </p:clrMapOvr>
</p:sld>
</file>

<file path=ppt/theme/theme1.xml><?xml version="1.0" encoding="utf-8"?>
<a:theme xmlns:a="http://schemas.openxmlformats.org/drawingml/2006/main" name="BlockprintVTI">
  <a:themeElements>
    <a:clrScheme name="Custom 69">
      <a:dk1>
        <a:sysClr val="windowText" lastClr="000000"/>
      </a:dk1>
      <a:lt1>
        <a:sysClr val="window" lastClr="FFFFFF"/>
      </a:lt1>
      <a:dk2>
        <a:srgbClr val="44131A"/>
      </a:dk2>
      <a:lt2>
        <a:srgbClr val="F2ECEA"/>
      </a:lt2>
      <a:accent1>
        <a:srgbClr val="A62C52"/>
      </a:accent1>
      <a:accent2>
        <a:srgbClr val="A7928D"/>
      </a:accent2>
      <a:accent3>
        <a:srgbClr val="307C71"/>
      </a:accent3>
      <a:accent4>
        <a:srgbClr val="41575D"/>
      </a:accent4>
      <a:accent5>
        <a:srgbClr val="8FA3A3"/>
      </a:accent5>
      <a:accent6>
        <a:srgbClr val="CA8370"/>
      </a:accent6>
      <a:hlink>
        <a:srgbClr val="D13D6E"/>
      </a:hlink>
      <a:folHlink>
        <a:srgbClr val="6C9D92"/>
      </a:folHlink>
    </a:clrScheme>
    <a:fontScheme name="Custom 56">
      <a:majorFont>
        <a:latin typeface="Avenir Next LT Pro"/>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lockprintVTI" id="{AA8C8908-6BA4-477C-AEA4-CB6C32A1FE3B}" vid="{36392749-7C1D-4938-93BB-440CD2A1B0A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714BA2AE7EFD34A9C0B6410CB86F0AF" ma:contentTypeVersion="12" ma:contentTypeDescription="Create a new document." ma:contentTypeScope="" ma:versionID="12804df6998a3d317e262049c2acb68f">
  <xsd:schema xmlns:xsd="http://www.w3.org/2001/XMLSchema" xmlns:xs="http://www.w3.org/2001/XMLSchema" xmlns:p="http://schemas.microsoft.com/office/2006/metadata/properties" xmlns:ns2="dc809939-901c-4e44-b75a-4ed6930e9425" xmlns:ns3="54ea286b-6133-493e-862c-ac240d2b25ff" targetNamespace="http://schemas.microsoft.com/office/2006/metadata/properties" ma:root="true" ma:fieldsID="4f9c7a82f5bf1353fc0f34676b7ad028" ns2:_="" ns3:_="">
    <xsd:import namespace="dc809939-901c-4e44-b75a-4ed6930e9425"/>
    <xsd:import namespace="54ea286b-6133-493e-862c-ac240d2b25ff"/>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AutoKeyPoints" minOccurs="0"/>
                <xsd:element ref="ns2:MediaServiceKeyPoint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809939-901c-4e44-b75a-4ed6930e942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4ea286b-6133-493e-862c-ac240d2b25ff"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B4CCEA8-10C7-4BB9-B1BC-68CBA0ECEBB5}">
  <ds:schemaRefs>
    <ds:schemaRef ds:uri="54ea286b-6133-493e-862c-ac240d2b25ff"/>
    <ds:schemaRef ds:uri="dc809939-901c-4e44-b75a-4ed6930e942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022012DB-7A31-44FA-84C2-1C46C4CE0E48}">
  <ds:schemaRefs>
    <ds:schemaRef ds:uri="http://schemas.microsoft.com/sharepoint/v3/contenttype/forms"/>
  </ds:schemaRefs>
</ds:datastoreItem>
</file>

<file path=customXml/itemProps3.xml><?xml version="1.0" encoding="utf-8"?>
<ds:datastoreItem xmlns:ds="http://schemas.openxmlformats.org/officeDocument/2006/customXml" ds:itemID="{B76C106B-6655-4AB3-9CA2-A3421A284328}">
  <ds:schemaRefs>
    <ds:schemaRef ds:uri="54ea286b-6133-493e-862c-ac240d2b25ff"/>
    <ds:schemaRef ds:uri="dc809939-901c-4e44-b75a-4ed6930e9425"/>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Application>Microsoft Office PowerPoint</Application>
  <PresentationFormat>Widescreen</PresentationFormat>
  <Slides>21</Slides>
  <Notes>0</Notes>
  <HiddenSlides>0</HiddenSlide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BlockprintVTI</vt:lpstr>
      <vt:lpstr>The Great Depression and Recession</vt:lpstr>
      <vt:lpstr>The Great Depression</vt:lpstr>
      <vt:lpstr>Just how big was the “crash” of October 29, 1929? </vt:lpstr>
      <vt:lpstr>Timeline: How the crash began (1929)</vt:lpstr>
      <vt:lpstr>Hooverville</vt:lpstr>
      <vt:lpstr>Portland Hooverville's</vt:lpstr>
      <vt:lpstr>Famous art and literature from the Great Depression</vt:lpstr>
      <vt:lpstr>Grapes of Wrath</vt:lpstr>
      <vt:lpstr>PowerPoint Presentation</vt:lpstr>
      <vt:lpstr>Recovery</vt:lpstr>
      <vt:lpstr>Unemployment numbers were a great indication economic recovery was underway. </vt:lpstr>
      <vt:lpstr>Recovery</vt:lpstr>
      <vt:lpstr>Great Recession</vt:lpstr>
      <vt:lpstr>Bankruptcies Begin</vt:lpstr>
      <vt:lpstr>Bear Stearns Collapses</vt:lpstr>
      <vt:lpstr>Lehman Brothers Bankruptcy</vt:lpstr>
      <vt:lpstr>AIG</vt:lpstr>
      <vt:lpstr>Bank Bailouts</vt:lpstr>
      <vt:lpstr>Foreclosures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revision>1</cp:revision>
  <dcterms:created xsi:type="dcterms:W3CDTF">2021-10-06T14:45:34Z</dcterms:created>
  <dcterms:modified xsi:type="dcterms:W3CDTF">2022-09-02T19:53:34Z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0x0101007714BA2AE7EFD34A9C0B6410CB86F0AF</vt:lpwstr>
  </property>
</Properties>
</file>