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4"/>
  </p:sldMasterIdLst>
  <p:sldIdLst>
    <p:sldId id="256" r:id="rId5"/>
    <p:sldId id="257" r:id="rId6"/>
    <p:sldId id="275" r:id="rId7"/>
    <p:sldId id="274" r:id="rId8"/>
    <p:sldId id="266" r:id="rId9"/>
    <p:sldId id="270" r:id="rId10"/>
    <p:sldId id="267" r:id="rId11"/>
    <p:sldId id="272" r:id="rId12"/>
    <p:sldId id="258" r:id="rId13"/>
    <p:sldId id="259" r:id="rId14"/>
    <p:sldId id="260" r:id="rId15"/>
    <p:sldId id="261" r:id="rId16"/>
    <p:sldId id="263" r:id="rId17"/>
    <p:sldId id="264" r:id="rId18"/>
    <p:sldId id="265" r:id="rId19"/>
    <p:sldId id="262" r:id="rId20"/>
    <p:sldId id="268" r:id="rId21"/>
    <p:sldId id="269" r:id="rId22"/>
    <p:sldId id="27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56959A-5192-45CF-99CC-EABE0F42A306}" v="518" dt="2021-07-19T18:11:46.5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5" d="100"/>
          <a:sy n="75" d="100"/>
        </p:scale>
        <p:origin x="62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istin Mullady" userId="9ee3eb7d-2b27-48a9-886d-d3a15ae2f35a" providerId="ADAL" clId="{7656959A-5192-45CF-99CC-EABE0F42A306}"/>
    <pc:docChg chg="undo custSel addSld delSld modSld sldOrd">
      <pc:chgData name="Kristin Mullady" userId="9ee3eb7d-2b27-48a9-886d-d3a15ae2f35a" providerId="ADAL" clId="{7656959A-5192-45CF-99CC-EABE0F42A306}" dt="2021-07-19T18:12:34.882" v="6842" actId="207"/>
      <pc:docMkLst>
        <pc:docMk/>
      </pc:docMkLst>
      <pc:sldChg chg="addSp delSp modSp mod">
        <pc:chgData name="Kristin Mullady" userId="9ee3eb7d-2b27-48a9-886d-d3a15ae2f35a" providerId="ADAL" clId="{7656959A-5192-45CF-99CC-EABE0F42A306}" dt="2021-07-12T15:37:19.746" v="6081" actId="1076"/>
        <pc:sldMkLst>
          <pc:docMk/>
          <pc:sldMk cId="109857222" sldId="256"/>
        </pc:sldMkLst>
        <pc:spChg chg="mod ord">
          <ac:chgData name="Kristin Mullady" userId="9ee3eb7d-2b27-48a9-886d-d3a15ae2f35a" providerId="ADAL" clId="{7656959A-5192-45CF-99CC-EABE0F42A306}" dt="2021-06-22T15:20:17.242" v="3485" actId="26606"/>
          <ac:spMkLst>
            <pc:docMk/>
            <pc:sldMk cId="109857222" sldId="256"/>
            <ac:spMk id="2" creationId="{00000000-0000-0000-0000-000000000000}"/>
          </ac:spMkLst>
        </pc:spChg>
        <pc:spChg chg="del mod">
          <ac:chgData name="Kristin Mullady" userId="9ee3eb7d-2b27-48a9-886d-d3a15ae2f35a" providerId="ADAL" clId="{7656959A-5192-45CF-99CC-EABE0F42A306}" dt="2021-06-22T15:18:29.738" v="3474" actId="478"/>
          <ac:spMkLst>
            <pc:docMk/>
            <pc:sldMk cId="109857222" sldId="256"/>
            <ac:spMk id="3" creationId="{00000000-0000-0000-0000-000000000000}"/>
          </ac:spMkLst>
        </pc:spChg>
        <pc:spChg chg="del">
          <ac:chgData name="Kristin Mullady" userId="9ee3eb7d-2b27-48a9-886d-d3a15ae2f35a" providerId="ADAL" clId="{7656959A-5192-45CF-99CC-EABE0F42A306}" dt="2021-06-22T15:18:39.274" v="3476" actId="26606"/>
          <ac:spMkLst>
            <pc:docMk/>
            <pc:sldMk cId="109857222" sldId="256"/>
            <ac:spMk id="9" creationId="{1DB043B4-68C6-45B9-82AC-A5800EADB8DB}"/>
          </ac:spMkLst>
        </pc:spChg>
        <pc:spChg chg="del">
          <ac:chgData name="Kristin Mullady" userId="9ee3eb7d-2b27-48a9-886d-d3a15ae2f35a" providerId="ADAL" clId="{7656959A-5192-45CF-99CC-EABE0F42A306}" dt="2021-06-22T15:18:39.274" v="3476" actId="26606"/>
          <ac:spMkLst>
            <pc:docMk/>
            <pc:sldMk cId="109857222" sldId="256"/>
            <ac:spMk id="15" creationId="{41AC6C06-99FE-4BA1-BC82-8406A424CD67}"/>
          </ac:spMkLst>
        </pc:spChg>
        <pc:spChg chg="del">
          <ac:chgData name="Kristin Mullady" userId="9ee3eb7d-2b27-48a9-886d-d3a15ae2f35a" providerId="ADAL" clId="{7656959A-5192-45CF-99CC-EABE0F42A306}" dt="2021-06-22T15:18:39.274" v="3476" actId="26606"/>
          <ac:spMkLst>
            <pc:docMk/>
            <pc:sldMk cId="109857222" sldId="256"/>
            <ac:spMk id="17" creationId="{7AEC842D-C905-4DEA-B1C3-CA51995C572A}"/>
          </ac:spMkLst>
        </pc:spChg>
        <pc:spChg chg="add del">
          <ac:chgData name="Kristin Mullady" userId="9ee3eb7d-2b27-48a9-886d-d3a15ae2f35a" providerId="ADAL" clId="{7656959A-5192-45CF-99CC-EABE0F42A306}" dt="2021-06-22T15:19:07.794" v="3478" actId="26606"/>
          <ac:spMkLst>
            <pc:docMk/>
            <pc:sldMk cId="109857222" sldId="256"/>
            <ac:spMk id="22" creationId="{1DB043B4-68C6-45B9-82AC-A5800EADB8DB}"/>
          </ac:spMkLst>
        </pc:spChg>
        <pc:spChg chg="add del">
          <ac:chgData name="Kristin Mullady" userId="9ee3eb7d-2b27-48a9-886d-d3a15ae2f35a" providerId="ADAL" clId="{7656959A-5192-45CF-99CC-EABE0F42A306}" dt="2021-06-22T15:19:07.794" v="3478" actId="26606"/>
          <ac:spMkLst>
            <pc:docMk/>
            <pc:sldMk cId="109857222" sldId="256"/>
            <ac:spMk id="24" creationId="{3C64A91D-E535-4C24-A0E3-96A3810E3FDC}"/>
          </ac:spMkLst>
        </pc:spChg>
        <pc:spChg chg="add del">
          <ac:chgData name="Kristin Mullady" userId="9ee3eb7d-2b27-48a9-886d-d3a15ae2f35a" providerId="ADAL" clId="{7656959A-5192-45CF-99CC-EABE0F42A306}" dt="2021-06-22T15:19:07.794" v="3478" actId="26606"/>
          <ac:spMkLst>
            <pc:docMk/>
            <pc:sldMk cId="109857222" sldId="256"/>
            <ac:spMk id="26" creationId="{26FC4867-BA3E-4F8E-AB23-684F34DF3D31}"/>
          </ac:spMkLst>
        </pc:spChg>
        <pc:spChg chg="add del">
          <ac:chgData name="Kristin Mullady" userId="9ee3eb7d-2b27-48a9-886d-d3a15ae2f35a" providerId="ADAL" clId="{7656959A-5192-45CF-99CC-EABE0F42A306}" dt="2021-06-22T15:19:54.246" v="3481" actId="26606"/>
          <ac:spMkLst>
            <pc:docMk/>
            <pc:sldMk cId="109857222" sldId="256"/>
            <ac:spMk id="31" creationId="{1DB043B4-68C6-45B9-82AC-A5800EADB8DB}"/>
          </ac:spMkLst>
        </pc:spChg>
        <pc:spChg chg="add del">
          <ac:chgData name="Kristin Mullady" userId="9ee3eb7d-2b27-48a9-886d-d3a15ae2f35a" providerId="ADAL" clId="{7656959A-5192-45CF-99CC-EABE0F42A306}" dt="2021-06-22T15:19:54.246" v="3481" actId="26606"/>
          <ac:spMkLst>
            <pc:docMk/>
            <pc:sldMk cId="109857222" sldId="256"/>
            <ac:spMk id="33" creationId="{BEBFBB3C-FA07-4A06-A8D8-D690F92A2817}"/>
          </ac:spMkLst>
        </pc:spChg>
        <pc:spChg chg="add del">
          <ac:chgData name="Kristin Mullady" userId="9ee3eb7d-2b27-48a9-886d-d3a15ae2f35a" providerId="ADAL" clId="{7656959A-5192-45CF-99CC-EABE0F42A306}" dt="2021-06-22T15:20:17.242" v="3485" actId="26606"/>
          <ac:spMkLst>
            <pc:docMk/>
            <pc:sldMk cId="109857222" sldId="256"/>
            <ac:spMk id="38" creationId="{1DB043B4-68C6-45B9-82AC-A5800EADB8DB}"/>
          </ac:spMkLst>
        </pc:spChg>
        <pc:spChg chg="add del">
          <ac:chgData name="Kristin Mullady" userId="9ee3eb7d-2b27-48a9-886d-d3a15ae2f35a" providerId="ADAL" clId="{7656959A-5192-45CF-99CC-EABE0F42A306}" dt="2021-06-22T15:20:17.242" v="3485" actId="26606"/>
          <ac:spMkLst>
            <pc:docMk/>
            <pc:sldMk cId="109857222" sldId="256"/>
            <ac:spMk id="44" creationId="{94459D96-B947-4C7F-8BCA-915F8B07C0AA}"/>
          </ac:spMkLst>
        </pc:spChg>
        <pc:spChg chg="add del">
          <ac:chgData name="Kristin Mullady" userId="9ee3eb7d-2b27-48a9-886d-d3a15ae2f35a" providerId="ADAL" clId="{7656959A-5192-45CF-99CC-EABE0F42A306}" dt="2021-06-22T15:20:17.242" v="3485" actId="26606"/>
          <ac:spMkLst>
            <pc:docMk/>
            <pc:sldMk cId="109857222" sldId="256"/>
            <ac:spMk id="49" creationId="{1DB043B4-68C6-45B9-82AC-A5800EADB8DB}"/>
          </ac:spMkLst>
        </pc:spChg>
        <pc:spChg chg="add del">
          <ac:chgData name="Kristin Mullady" userId="9ee3eb7d-2b27-48a9-886d-d3a15ae2f35a" providerId="ADAL" clId="{7656959A-5192-45CF-99CC-EABE0F42A306}" dt="2021-06-22T15:20:17.242" v="3485" actId="26606"/>
          <ac:spMkLst>
            <pc:docMk/>
            <pc:sldMk cId="109857222" sldId="256"/>
            <ac:spMk id="51" creationId="{3C64A91D-E535-4C24-A0E3-96A3810E3FDC}"/>
          </ac:spMkLst>
        </pc:spChg>
        <pc:spChg chg="add del">
          <ac:chgData name="Kristin Mullady" userId="9ee3eb7d-2b27-48a9-886d-d3a15ae2f35a" providerId="ADAL" clId="{7656959A-5192-45CF-99CC-EABE0F42A306}" dt="2021-06-22T15:20:17.242" v="3485" actId="26606"/>
          <ac:spMkLst>
            <pc:docMk/>
            <pc:sldMk cId="109857222" sldId="256"/>
            <ac:spMk id="53" creationId="{26FC4867-BA3E-4F8E-AB23-684F34DF3D31}"/>
          </ac:spMkLst>
        </pc:spChg>
        <pc:grpChg chg="del">
          <ac:chgData name="Kristin Mullady" userId="9ee3eb7d-2b27-48a9-886d-d3a15ae2f35a" providerId="ADAL" clId="{7656959A-5192-45CF-99CC-EABE0F42A306}" dt="2021-06-22T15:18:39.274" v="3476" actId="26606"/>
          <ac:grpSpMkLst>
            <pc:docMk/>
            <pc:sldMk cId="109857222" sldId="256"/>
            <ac:grpSpMk id="11" creationId="{4592A8CB-0B0A-43A5-86F4-712B0C469671}"/>
          </ac:grpSpMkLst>
        </pc:grpChg>
        <pc:grpChg chg="add del">
          <ac:chgData name="Kristin Mullady" userId="9ee3eb7d-2b27-48a9-886d-d3a15ae2f35a" providerId="ADAL" clId="{7656959A-5192-45CF-99CC-EABE0F42A306}" dt="2021-06-22T15:20:17.242" v="3485" actId="26606"/>
          <ac:grpSpMkLst>
            <pc:docMk/>
            <pc:sldMk cId="109857222" sldId="256"/>
            <ac:grpSpMk id="40" creationId="{73840CF4-F848-4FE0-AEA6-C9E806911B9E}"/>
          </ac:grpSpMkLst>
        </pc:grpChg>
        <pc:picChg chg="del mod ord">
          <ac:chgData name="Kristin Mullady" userId="9ee3eb7d-2b27-48a9-886d-d3a15ae2f35a" providerId="ADAL" clId="{7656959A-5192-45CF-99CC-EABE0F42A306}" dt="2021-06-22T15:19:10.747" v="3479" actId="478"/>
          <ac:picMkLst>
            <pc:docMk/>
            <pc:sldMk cId="109857222" sldId="256"/>
            <ac:picMk id="4" creationId="{4FE0D071-D28D-4768-953F-8039912EE487}"/>
          </ac:picMkLst>
        </pc:picChg>
        <pc:picChg chg="add mod">
          <ac:chgData name="Kristin Mullady" userId="9ee3eb7d-2b27-48a9-886d-d3a15ae2f35a" providerId="ADAL" clId="{7656959A-5192-45CF-99CC-EABE0F42A306}" dt="2021-06-22T15:20:17.242" v="3485" actId="26606"/>
          <ac:picMkLst>
            <pc:docMk/>
            <pc:sldMk cId="109857222" sldId="256"/>
            <ac:picMk id="5" creationId="{9FDC6096-585A-4863-A553-9556EABA1020}"/>
          </ac:picMkLst>
        </pc:picChg>
        <pc:picChg chg="add mod">
          <ac:chgData name="Kristin Mullady" userId="9ee3eb7d-2b27-48a9-886d-d3a15ae2f35a" providerId="ADAL" clId="{7656959A-5192-45CF-99CC-EABE0F42A306}" dt="2021-07-12T15:37:19.746" v="6081" actId="1076"/>
          <ac:picMkLst>
            <pc:docMk/>
            <pc:sldMk cId="109857222" sldId="256"/>
            <ac:picMk id="6" creationId="{9AA9D70A-9B46-43B8-BE2F-761D10625626}"/>
          </ac:picMkLst>
        </pc:picChg>
      </pc:sldChg>
      <pc:sldChg chg="addSp modSp new mod setBg">
        <pc:chgData name="Kristin Mullady" userId="9ee3eb7d-2b27-48a9-886d-d3a15ae2f35a" providerId="ADAL" clId="{7656959A-5192-45CF-99CC-EABE0F42A306}" dt="2021-07-19T18:12:34.882" v="6842" actId="207"/>
        <pc:sldMkLst>
          <pc:docMk/>
          <pc:sldMk cId="2770211518" sldId="257"/>
        </pc:sldMkLst>
        <pc:spChg chg="mod">
          <ac:chgData name="Kristin Mullady" userId="9ee3eb7d-2b27-48a9-886d-d3a15ae2f35a" providerId="ADAL" clId="{7656959A-5192-45CF-99CC-EABE0F42A306}" dt="2021-06-21T18:43:41.811" v="2974" actId="14100"/>
          <ac:spMkLst>
            <pc:docMk/>
            <pc:sldMk cId="2770211518" sldId="257"/>
            <ac:spMk id="2" creationId="{FD5049F9-38B5-4BC2-8F21-D55B5F8AE183}"/>
          </ac:spMkLst>
        </pc:spChg>
        <pc:spChg chg="mod">
          <ac:chgData name="Kristin Mullady" userId="9ee3eb7d-2b27-48a9-886d-d3a15ae2f35a" providerId="ADAL" clId="{7656959A-5192-45CF-99CC-EABE0F42A306}" dt="2021-07-19T18:12:34.882" v="6842" actId="207"/>
          <ac:spMkLst>
            <pc:docMk/>
            <pc:sldMk cId="2770211518" sldId="257"/>
            <ac:spMk id="3" creationId="{CD177D66-FE14-46D1-B852-8BC0EF21DD7C}"/>
          </ac:spMkLst>
        </pc:spChg>
        <pc:spChg chg="add">
          <ac:chgData name="Kristin Mullady" userId="9ee3eb7d-2b27-48a9-886d-d3a15ae2f35a" providerId="ADAL" clId="{7656959A-5192-45CF-99CC-EABE0F42A306}" dt="2021-06-21T16:20:42.440" v="315" actId="26606"/>
          <ac:spMkLst>
            <pc:docMk/>
            <pc:sldMk cId="2770211518" sldId="257"/>
            <ac:spMk id="9" creationId="{A5931BE0-4B93-4D6C-878E-ACC59D6B4587}"/>
          </ac:spMkLst>
        </pc:spChg>
        <pc:spChg chg="add">
          <ac:chgData name="Kristin Mullady" userId="9ee3eb7d-2b27-48a9-886d-d3a15ae2f35a" providerId="ADAL" clId="{7656959A-5192-45CF-99CC-EABE0F42A306}" dt="2021-06-21T16:20:42.440" v="315" actId="26606"/>
          <ac:spMkLst>
            <pc:docMk/>
            <pc:sldMk cId="2770211518" sldId="257"/>
            <ac:spMk id="16" creationId="{647A77D8-817B-4A9F-86AA-FE781E813DBC}"/>
          </ac:spMkLst>
        </pc:spChg>
        <pc:grpChg chg="add">
          <ac:chgData name="Kristin Mullady" userId="9ee3eb7d-2b27-48a9-886d-d3a15ae2f35a" providerId="ADAL" clId="{7656959A-5192-45CF-99CC-EABE0F42A306}" dt="2021-06-21T16:20:42.440" v="315" actId="26606"/>
          <ac:grpSpMkLst>
            <pc:docMk/>
            <pc:sldMk cId="2770211518" sldId="257"/>
            <ac:grpSpMk id="11" creationId="{183B29DA-9BB8-4BA8-B8E1-8C2B544078C7}"/>
          </ac:grpSpMkLst>
        </pc:grpChg>
        <pc:picChg chg="add mod">
          <ac:chgData name="Kristin Mullady" userId="9ee3eb7d-2b27-48a9-886d-d3a15ae2f35a" providerId="ADAL" clId="{7656959A-5192-45CF-99CC-EABE0F42A306}" dt="2021-06-21T16:20:42.440" v="315" actId="26606"/>
          <ac:picMkLst>
            <pc:docMk/>
            <pc:sldMk cId="2770211518" sldId="257"/>
            <ac:picMk id="4" creationId="{3B576A27-0CE3-4A55-AC9A-CCFAD2EDC58B}"/>
          </ac:picMkLst>
        </pc:picChg>
        <pc:picChg chg="add mod">
          <ac:chgData name="Kristin Mullady" userId="9ee3eb7d-2b27-48a9-886d-d3a15ae2f35a" providerId="ADAL" clId="{7656959A-5192-45CF-99CC-EABE0F42A306}" dt="2021-06-22T15:24:06.481" v="3493" actId="1076"/>
          <ac:picMkLst>
            <pc:docMk/>
            <pc:sldMk cId="2770211518" sldId="257"/>
            <ac:picMk id="5" creationId="{F99B7205-F22F-4795-9B5D-52508CA320E0}"/>
          </ac:picMkLst>
        </pc:picChg>
      </pc:sldChg>
      <pc:sldChg chg="addSp delSp modSp new mod setBg">
        <pc:chgData name="Kristin Mullady" userId="9ee3eb7d-2b27-48a9-886d-d3a15ae2f35a" providerId="ADAL" clId="{7656959A-5192-45CF-99CC-EABE0F42A306}" dt="2021-07-12T15:43:45.765" v="6147" actId="1076"/>
        <pc:sldMkLst>
          <pc:docMk/>
          <pc:sldMk cId="1740672869" sldId="258"/>
        </pc:sldMkLst>
        <pc:spChg chg="mod">
          <ac:chgData name="Kristin Mullady" userId="9ee3eb7d-2b27-48a9-886d-d3a15ae2f35a" providerId="ADAL" clId="{7656959A-5192-45CF-99CC-EABE0F42A306}" dt="2021-07-12T15:43:45.765" v="6147" actId="1076"/>
          <ac:spMkLst>
            <pc:docMk/>
            <pc:sldMk cId="1740672869" sldId="258"/>
            <ac:spMk id="2" creationId="{40F7DC62-182B-4946-B5C1-66FC7E0F4318}"/>
          </ac:spMkLst>
        </pc:spChg>
        <pc:spChg chg="mod">
          <ac:chgData name="Kristin Mullady" userId="9ee3eb7d-2b27-48a9-886d-d3a15ae2f35a" providerId="ADAL" clId="{7656959A-5192-45CF-99CC-EABE0F42A306}" dt="2021-06-21T18:01:45.770" v="2158" actId="20577"/>
          <ac:spMkLst>
            <pc:docMk/>
            <pc:sldMk cId="1740672869" sldId="258"/>
            <ac:spMk id="3" creationId="{F9A28C0C-9611-48BC-BF46-481B1357EA7E}"/>
          </ac:spMkLst>
        </pc:spChg>
        <pc:spChg chg="add">
          <ac:chgData name="Kristin Mullady" userId="9ee3eb7d-2b27-48a9-886d-d3a15ae2f35a" providerId="ADAL" clId="{7656959A-5192-45CF-99CC-EABE0F42A306}" dt="2021-06-21T16:24:48.744" v="320" actId="26606"/>
          <ac:spMkLst>
            <pc:docMk/>
            <pc:sldMk cId="1740672869" sldId="258"/>
            <ac:spMk id="8" creationId="{A5931BE0-4B93-4D6C-878E-ACC59D6B4587}"/>
          </ac:spMkLst>
        </pc:spChg>
        <pc:spChg chg="add del">
          <ac:chgData name="Kristin Mullady" userId="9ee3eb7d-2b27-48a9-886d-d3a15ae2f35a" providerId="ADAL" clId="{7656959A-5192-45CF-99CC-EABE0F42A306}" dt="2021-06-21T16:19:38.755" v="313" actId="26606"/>
          <ac:spMkLst>
            <pc:docMk/>
            <pc:sldMk cId="1740672869" sldId="258"/>
            <ac:spMk id="9" creationId="{A5931BE0-4B93-4D6C-878E-ACC59D6B4587}"/>
          </ac:spMkLst>
        </pc:spChg>
        <pc:spChg chg="add del">
          <ac:chgData name="Kristin Mullady" userId="9ee3eb7d-2b27-48a9-886d-d3a15ae2f35a" providerId="ADAL" clId="{7656959A-5192-45CF-99CC-EABE0F42A306}" dt="2021-06-21T16:19:38.755" v="313" actId="26606"/>
          <ac:spMkLst>
            <pc:docMk/>
            <pc:sldMk cId="1740672869" sldId="258"/>
            <ac:spMk id="16" creationId="{647A77D8-817B-4A9F-86AA-FE781E813DBC}"/>
          </ac:spMkLst>
        </pc:spChg>
        <pc:spChg chg="add">
          <ac:chgData name="Kristin Mullady" userId="9ee3eb7d-2b27-48a9-886d-d3a15ae2f35a" providerId="ADAL" clId="{7656959A-5192-45CF-99CC-EABE0F42A306}" dt="2021-06-21T16:24:48.744" v="320" actId="26606"/>
          <ac:spMkLst>
            <pc:docMk/>
            <pc:sldMk cId="1740672869" sldId="258"/>
            <ac:spMk id="18" creationId="{D166A8AB-8924-421C-BCED-B54DBC4054E0}"/>
          </ac:spMkLst>
        </pc:spChg>
        <pc:grpChg chg="add del">
          <ac:chgData name="Kristin Mullady" userId="9ee3eb7d-2b27-48a9-886d-d3a15ae2f35a" providerId="ADAL" clId="{7656959A-5192-45CF-99CC-EABE0F42A306}" dt="2021-06-21T16:19:38.755" v="313" actId="26606"/>
          <ac:grpSpMkLst>
            <pc:docMk/>
            <pc:sldMk cId="1740672869" sldId="258"/>
            <ac:grpSpMk id="11" creationId="{183B29DA-9BB8-4BA8-B8E1-8C2B544078C7}"/>
          </ac:grpSpMkLst>
        </pc:grpChg>
        <pc:grpChg chg="add">
          <ac:chgData name="Kristin Mullady" userId="9ee3eb7d-2b27-48a9-886d-d3a15ae2f35a" providerId="ADAL" clId="{7656959A-5192-45CF-99CC-EABE0F42A306}" dt="2021-06-21T16:24:48.744" v="320" actId="26606"/>
          <ac:grpSpMkLst>
            <pc:docMk/>
            <pc:sldMk cId="1740672869" sldId="258"/>
            <ac:grpSpMk id="13" creationId="{9F2D4ED5-DC78-4C88-97AA-483206C53E90}"/>
          </ac:grpSpMkLst>
        </pc:grpChg>
        <pc:picChg chg="add del mod">
          <ac:chgData name="Kristin Mullady" userId="9ee3eb7d-2b27-48a9-886d-d3a15ae2f35a" providerId="ADAL" clId="{7656959A-5192-45CF-99CC-EABE0F42A306}" dt="2021-06-21T16:21:26.285" v="318" actId="478"/>
          <ac:picMkLst>
            <pc:docMk/>
            <pc:sldMk cId="1740672869" sldId="258"/>
            <ac:picMk id="4" creationId="{AA9DB51A-09E9-4955-935B-244ED61F7C7F}"/>
          </ac:picMkLst>
        </pc:picChg>
        <pc:picChg chg="add del mod">
          <ac:chgData name="Kristin Mullady" userId="9ee3eb7d-2b27-48a9-886d-d3a15ae2f35a" providerId="ADAL" clId="{7656959A-5192-45CF-99CC-EABE0F42A306}" dt="2021-06-21T16:38:00.901" v="504" actId="21"/>
          <ac:picMkLst>
            <pc:docMk/>
            <pc:sldMk cId="1740672869" sldId="258"/>
            <ac:picMk id="6" creationId="{6C340C3A-1C95-452E-9C0B-206592B4A906}"/>
          </ac:picMkLst>
        </pc:picChg>
        <pc:picChg chg="add del mod">
          <ac:chgData name="Kristin Mullady" userId="9ee3eb7d-2b27-48a9-886d-d3a15ae2f35a" providerId="ADAL" clId="{7656959A-5192-45CF-99CC-EABE0F42A306}" dt="2021-06-21T16:37:52.631" v="502" actId="21"/>
          <ac:picMkLst>
            <pc:docMk/>
            <pc:sldMk cId="1740672869" sldId="258"/>
            <ac:picMk id="17" creationId="{FFBF70A0-D910-475C-B1A6-2EA17F0230F8}"/>
          </ac:picMkLst>
        </pc:picChg>
        <pc:picChg chg="add mod">
          <ac:chgData name="Kristin Mullady" userId="9ee3eb7d-2b27-48a9-886d-d3a15ae2f35a" providerId="ADAL" clId="{7656959A-5192-45CF-99CC-EABE0F42A306}" dt="2021-06-21T16:54:15.166" v="900" actId="1076"/>
          <ac:picMkLst>
            <pc:docMk/>
            <pc:sldMk cId="1740672869" sldId="258"/>
            <ac:picMk id="20" creationId="{A74B6519-5C94-4337-878A-AEB2ADAE219A}"/>
          </ac:picMkLst>
        </pc:picChg>
        <pc:picChg chg="add mod">
          <ac:chgData name="Kristin Mullady" userId="9ee3eb7d-2b27-48a9-886d-d3a15ae2f35a" providerId="ADAL" clId="{7656959A-5192-45CF-99CC-EABE0F42A306}" dt="2021-06-22T15:24:32.906" v="3497" actId="1076"/>
          <ac:picMkLst>
            <pc:docMk/>
            <pc:sldMk cId="1740672869" sldId="258"/>
            <ac:picMk id="32" creationId="{D8D76AF6-A446-4F94-A1A7-7BC63FA0E7DE}"/>
          </ac:picMkLst>
        </pc:picChg>
        <pc:cxnChg chg="add mod">
          <ac:chgData name="Kristin Mullady" userId="9ee3eb7d-2b27-48a9-886d-d3a15ae2f35a" providerId="ADAL" clId="{7656959A-5192-45CF-99CC-EABE0F42A306}" dt="2021-06-21T18:02:07.787" v="2159" actId="14100"/>
          <ac:cxnSpMkLst>
            <pc:docMk/>
            <pc:sldMk cId="1740672869" sldId="258"/>
            <ac:cxnSpMk id="22" creationId="{BA8DC362-6B04-471D-BF61-FF524435382A}"/>
          </ac:cxnSpMkLst>
        </pc:cxnChg>
      </pc:sldChg>
      <pc:sldChg chg="addSp modSp new mod ord">
        <pc:chgData name="Kristin Mullady" userId="9ee3eb7d-2b27-48a9-886d-d3a15ae2f35a" providerId="ADAL" clId="{7656959A-5192-45CF-99CC-EABE0F42A306}" dt="2021-06-23T16:22:43.350" v="5070" actId="1076"/>
        <pc:sldMkLst>
          <pc:docMk/>
          <pc:sldMk cId="257453340" sldId="259"/>
        </pc:sldMkLst>
        <pc:spChg chg="mod">
          <ac:chgData name="Kristin Mullady" userId="9ee3eb7d-2b27-48a9-886d-d3a15ae2f35a" providerId="ADAL" clId="{7656959A-5192-45CF-99CC-EABE0F42A306}" dt="2021-06-21T16:40:35.099" v="553" actId="20577"/>
          <ac:spMkLst>
            <pc:docMk/>
            <pc:sldMk cId="257453340" sldId="259"/>
            <ac:spMk id="2" creationId="{4F65A4BD-7E98-4073-AD4A-39235E74F872}"/>
          </ac:spMkLst>
        </pc:spChg>
        <pc:spChg chg="mod">
          <ac:chgData name="Kristin Mullady" userId="9ee3eb7d-2b27-48a9-886d-d3a15ae2f35a" providerId="ADAL" clId="{7656959A-5192-45CF-99CC-EABE0F42A306}" dt="2021-06-21T18:05:51.070" v="2329" actId="113"/>
          <ac:spMkLst>
            <pc:docMk/>
            <pc:sldMk cId="257453340" sldId="259"/>
            <ac:spMk id="3" creationId="{862AB4F9-BA11-4BCE-A334-10522817DD90}"/>
          </ac:spMkLst>
        </pc:spChg>
        <pc:picChg chg="add mod ord">
          <ac:chgData name="Kristin Mullady" userId="9ee3eb7d-2b27-48a9-886d-d3a15ae2f35a" providerId="ADAL" clId="{7656959A-5192-45CF-99CC-EABE0F42A306}" dt="2021-06-21T17:00:22.430" v="947" actId="1076"/>
          <ac:picMkLst>
            <pc:docMk/>
            <pc:sldMk cId="257453340" sldId="259"/>
            <ac:picMk id="4" creationId="{CD5D8CAF-9DDE-45F0-A374-CF9DD60F8994}"/>
          </ac:picMkLst>
        </pc:picChg>
        <pc:picChg chg="add mod modCrop">
          <ac:chgData name="Kristin Mullady" userId="9ee3eb7d-2b27-48a9-886d-d3a15ae2f35a" providerId="ADAL" clId="{7656959A-5192-45CF-99CC-EABE0F42A306}" dt="2021-06-21T17:00:16.862" v="946" actId="1076"/>
          <ac:picMkLst>
            <pc:docMk/>
            <pc:sldMk cId="257453340" sldId="259"/>
            <ac:picMk id="5" creationId="{48E1D84C-ED2C-4183-850F-D2698B1E0D43}"/>
          </ac:picMkLst>
        </pc:picChg>
        <pc:picChg chg="add mod">
          <ac:chgData name="Kristin Mullady" userId="9ee3eb7d-2b27-48a9-886d-d3a15ae2f35a" providerId="ADAL" clId="{7656959A-5192-45CF-99CC-EABE0F42A306}" dt="2021-06-22T15:24:46.330" v="3499" actId="1076"/>
          <ac:picMkLst>
            <pc:docMk/>
            <pc:sldMk cId="257453340" sldId="259"/>
            <ac:picMk id="8" creationId="{1158F24E-AE5E-45B4-BEE1-445F447F61D1}"/>
          </ac:picMkLst>
        </pc:picChg>
        <pc:cxnChg chg="add mod">
          <ac:chgData name="Kristin Mullady" userId="9ee3eb7d-2b27-48a9-886d-d3a15ae2f35a" providerId="ADAL" clId="{7656959A-5192-45CF-99CC-EABE0F42A306}" dt="2021-06-23T16:22:43.350" v="5070" actId="1076"/>
          <ac:cxnSpMkLst>
            <pc:docMk/>
            <pc:sldMk cId="257453340" sldId="259"/>
            <ac:cxnSpMk id="7" creationId="{FF379A16-E74E-4222-AD20-A8F261F199D7}"/>
          </ac:cxnSpMkLst>
        </pc:cxnChg>
      </pc:sldChg>
      <pc:sldChg chg="addSp modSp new mod">
        <pc:chgData name="Kristin Mullady" userId="9ee3eb7d-2b27-48a9-886d-d3a15ae2f35a" providerId="ADAL" clId="{7656959A-5192-45CF-99CC-EABE0F42A306}" dt="2021-06-22T15:24:59.666" v="3501" actId="1076"/>
        <pc:sldMkLst>
          <pc:docMk/>
          <pc:sldMk cId="2656366112" sldId="260"/>
        </pc:sldMkLst>
        <pc:spChg chg="mod">
          <ac:chgData name="Kristin Mullady" userId="9ee3eb7d-2b27-48a9-886d-d3a15ae2f35a" providerId="ADAL" clId="{7656959A-5192-45CF-99CC-EABE0F42A306}" dt="2021-06-21T17:14:36.092" v="1122" actId="20577"/>
          <ac:spMkLst>
            <pc:docMk/>
            <pc:sldMk cId="2656366112" sldId="260"/>
            <ac:spMk id="2" creationId="{BCEACC6E-91A9-4276-A986-E02FCDA154D7}"/>
          </ac:spMkLst>
        </pc:spChg>
        <pc:spChg chg="mod">
          <ac:chgData name="Kristin Mullady" userId="9ee3eb7d-2b27-48a9-886d-d3a15ae2f35a" providerId="ADAL" clId="{7656959A-5192-45CF-99CC-EABE0F42A306}" dt="2021-06-21T18:07:48.887" v="2450" actId="113"/>
          <ac:spMkLst>
            <pc:docMk/>
            <pc:sldMk cId="2656366112" sldId="260"/>
            <ac:spMk id="3" creationId="{6D69AC67-2707-45B0-A8F3-AA03CEBFD9BB}"/>
          </ac:spMkLst>
        </pc:spChg>
        <pc:picChg chg="add mod">
          <ac:chgData name="Kristin Mullady" userId="9ee3eb7d-2b27-48a9-886d-d3a15ae2f35a" providerId="ADAL" clId="{7656959A-5192-45CF-99CC-EABE0F42A306}" dt="2021-06-21T17:09:37.878" v="1096" actId="1076"/>
          <ac:picMkLst>
            <pc:docMk/>
            <pc:sldMk cId="2656366112" sldId="260"/>
            <ac:picMk id="5" creationId="{F5A2A87C-6688-4220-844D-8B5E04CE89D6}"/>
          </ac:picMkLst>
        </pc:picChg>
        <pc:picChg chg="add mod">
          <ac:chgData name="Kristin Mullady" userId="9ee3eb7d-2b27-48a9-886d-d3a15ae2f35a" providerId="ADAL" clId="{7656959A-5192-45CF-99CC-EABE0F42A306}" dt="2021-06-22T15:24:59.666" v="3501" actId="1076"/>
          <ac:picMkLst>
            <pc:docMk/>
            <pc:sldMk cId="2656366112" sldId="260"/>
            <ac:picMk id="6" creationId="{1040A460-91F2-40D4-AB69-5073C7EA3916}"/>
          </ac:picMkLst>
        </pc:picChg>
      </pc:sldChg>
      <pc:sldChg chg="addSp delSp modSp new mod">
        <pc:chgData name="Kristin Mullady" userId="9ee3eb7d-2b27-48a9-886d-d3a15ae2f35a" providerId="ADAL" clId="{7656959A-5192-45CF-99CC-EABE0F42A306}" dt="2021-06-22T15:27:05.995" v="3503" actId="1076"/>
        <pc:sldMkLst>
          <pc:docMk/>
          <pc:sldMk cId="1527053810" sldId="261"/>
        </pc:sldMkLst>
        <pc:spChg chg="mod">
          <ac:chgData name="Kristin Mullady" userId="9ee3eb7d-2b27-48a9-886d-d3a15ae2f35a" providerId="ADAL" clId="{7656959A-5192-45CF-99CC-EABE0F42A306}" dt="2021-06-21T17:19:11.238" v="1374" actId="1076"/>
          <ac:spMkLst>
            <pc:docMk/>
            <pc:sldMk cId="1527053810" sldId="261"/>
            <ac:spMk id="2" creationId="{2B022456-6251-4DDA-954A-B82CF76BB49C}"/>
          </ac:spMkLst>
        </pc:spChg>
        <pc:spChg chg="del">
          <ac:chgData name="Kristin Mullady" userId="9ee3eb7d-2b27-48a9-886d-d3a15ae2f35a" providerId="ADAL" clId="{7656959A-5192-45CF-99CC-EABE0F42A306}" dt="2021-06-21T17:10:10.622" v="1098" actId="22"/>
          <ac:spMkLst>
            <pc:docMk/>
            <pc:sldMk cId="1527053810" sldId="261"/>
            <ac:spMk id="3" creationId="{5FDE41F7-A229-413E-8A8B-A337C811BB25}"/>
          </ac:spMkLst>
        </pc:spChg>
        <pc:spChg chg="add mod">
          <ac:chgData name="Kristin Mullady" userId="9ee3eb7d-2b27-48a9-886d-d3a15ae2f35a" providerId="ADAL" clId="{7656959A-5192-45CF-99CC-EABE0F42A306}" dt="2021-06-21T17:20:21.951" v="1458" actId="14100"/>
          <ac:spMkLst>
            <pc:docMk/>
            <pc:sldMk cId="1527053810" sldId="261"/>
            <ac:spMk id="7" creationId="{E6A607E8-404A-4AF6-A486-BEF7F5FC3C1B}"/>
          </ac:spMkLst>
        </pc:spChg>
        <pc:picChg chg="add mod ord">
          <ac:chgData name="Kristin Mullady" userId="9ee3eb7d-2b27-48a9-886d-d3a15ae2f35a" providerId="ADAL" clId="{7656959A-5192-45CF-99CC-EABE0F42A306}" dt="2021-06-21T17:19:17.670" v="1375" actId="1076"/>
          <ac:picMkLst>
            <pc:docMk/>
            <pc:sldMk cId="1527053810" sldId="261"/>
            <ac:picMk id="5" creationId="{2CCCA6E7-C064-4FC6-9767-927BBEE95AC3}"/>
          </ac:picMkLst>
        </pc:picChg>
        <pc:picChg chg="add mod">
          <ac:chgData name="Kristin Mullady" userId="9ee3eb7d-2b27-48a9-886d-d3a15ae2f35a" providerId="ADAL" clId="{7656959A-5192-45CF-99CC-EABE0F42A306}" dt="2021-06-21T17:20:28.494" v="1460" actId="1076"/>
          <ac:picMkLst>
            <pc:docMk/>
            <pc:sldMk cId="1527053810" sldId="261"/>
            <ac:picMk id="6" creationId="{79005642-18E3-4D73-8E95-6D32419DEBDC}"/>
          </ac:picMkLst>
        </pc:picChg>
        <pc:picChg chg="add mod">
          <ac:chgData name="Kristin Mullady" userId="9ee3eb7d-2b27-48a9-886d-d3a15ae2f35a" providerId="ADAL" clId="{7656959A-5192-45CF-99CC-EABE0F42A306}" dt="2021-06-22T15:27:05.995" v="3503" actId="1076"/>
          <ac:picMkLst>
            <pc:docMk/>
            <pc:sldMk cId="1527053810" sldId="261"/>
            <ac:picMk id="8" creationId="{9A48BA0C-DCD2-4A7F-AD0E-AB0CAA5B37AA}"/>
          </ac:picMkLst>
        </pc:picChg>
      </pc:sldChg>
      <pc:sldChg chg="addSp delSp modSp new mod ord setBg">
        <pc:chgData name="Kristin Mullady" userId="9ee3eb7d-2b27-48a9-886d-d3a15ae2f35a" providerId="ADAL" clId="{7656959A-5192-45CF-99CC-EABE0F42A306}" dt="2021-07-12T15:44:56.813" v="6155" actId="1076"/>
        <pc:sldMkLst>
          <pc:docMk/>
          <pc:sldMk cId="1460402163" sldId="262"/>
        </pc:sldMkLst>
        <pc:spChg chg="mod">
          <ac:chgData name="Kristin Mullady" userId="9ee3eb7d-2b27-48a9-886d-d3a15ae2f35a" providerId="ADAL" clId="{7656959A-5192-45CF-99CC-EABE0F42A306}" dt="2021-07-12T15:44:20.406" v="6152" actId="113"/>
          <ac:spMkLst>
            <pc:docMk/>
            <pc:sldMk cId="1460402163" sldId="262"/>
            <ac:spMk id="2" creationId="{F0D4A0E3-CE56-4552-ABCA-08B3FFE17675}"/>
          </ac:spMkLst>
        </pc:spChg>
        <pc:spChg chg="mod">
          <ac:chgData name="Kristin Mullady" userId="9ee3eb7d-2b27-48a9-886d-d3a15ae2f35a" providerId="ADAL" clId="{7656959A-5192-45CF-99CC-EABE0F42A306}" dt="2021-07-12T15:44:50.773" v="6153" actId="14100"/>
          <ac:spMkLst>
            <pc:docMk/>
            <pc:sldMk cId="1460402163" sldId="262"/>
            <ac:spMk id="3" creationId="{AC4BDDFF-C462-4800-A004-6EF78DD6BC53}"/>
          </ac:spMkLst>
        </pc:spChg>
        <pc:spChg chg="add del">
          <ac:chgData name="Kristin Mullady" userId="9ee3eb7d-2b27-48a9-886d-d3a15ae2f35a" providerId="ADAL" clId="{7656959A-5192-45CF-99CC-EABE0F42A306}" dt="2021-07-07T18:25:40.160" v="5526" actId="26606"/>
          <ac:spMkLst>
            <pc:docMk/>
            <pc:sldMk cId="1460402163" sldId="262"/>
            <ac:spMk id="11" creationId="{A5931BE0-4B93-4D6C-878E-ACC59D6B4587}"/>
          </ac:spMkLst>
        </pc:spChg>
        <pc:spChg chg="add del">
          <ac:chgData name="Kristin Mullady" userId="9ee3eb7d-2b27-48a9-886d-d3a15ae2f35a" providerId="ADAL" clId="{7656959A-5192-45CF-99CC-EABE0F42A306}" dt="2021-07-07T18:25:40.160" v="5526" actId="26606"/>
          <ac:spMkLst>
            <pc:docMk/>
            <pc:sldMk cId="1460402163" sldId="262"/>
            <ac:spMk id="17" creationId="{3E6AA126-9DDC-4FBE-AEE6-8D0E982B0E2C}"/>
          </ac:spMkLst>
        </pc:spChg>
        <pc:spChg chg="add">
          <ac:chgData name="Kristin Mullady" userId="9ee3eb7d-2b27-48a9-886d-d3a15ae2f35a" providerId="ADAL" clId="{7656959A-5192-45CF-99CC-EABE0F42A306}" dt="2021-07-07T18:25:40.170" v="5527" actId="26606"/>
          <ac:spMkLst>
            <pc:docMk/>
            <pc:sldMk cId="1460402163" sldId="262"/>
            <ac:spMk id="19" creationId="{A5931BE0-4B93-4D6C-878E-ACC59D6B4587}"/>
          </ac:spMkLst>
        </pc:spChg>
        <pc:grpChg chg="add del">
          <ac:chgData name="Kristin Mullady" userId="9ee3eb7d-2b27-48a9-886d-d3a15ae2f35a" providerId="ADAL" clId="{7656959A-5192-45CF-99CC-EABE0F42A306}" dt="2021-07-07T18:25:40.160" v="5526" actId="26606"/>
          <ac:grpSpMkLst>
            <pc:docMk/>
            <pc:sldMk cId="1460402163" sldId="262"/>
            <ac:grpSpMk id="13" creationId="{11F8F457-0192-4F9A-9EEF-D784521FAC11}"/>
          </ac:grpSpMkLst>
        </pc:grpChg>
        <pc:picChg chg="add mod ord">
          <ac:chgData name="Kristin Mullady" userId="9ee3eb7d-2b27-48a9-886d-d3a15ae2f35a" providerId="ADAL" clId="{7656959A-5192-45CF-99CC-EABE0F42A306}" dt="2021-07-12T15:44:56.813" v="6155" actId="1076"/>
          <ac:picMkLst>
            <pc:docMk/>
            <pc:sldMk cId="1460402163" sldId="262"/>
            <ac:picMk id="4" creationId="{D28B16F4-75F0-42F5-AD47-037678B1FE31}"/>
          </ac:picMkLst>
        </pc:picChg>
        <pc:picChg chg="add del">
          <ac:chgData name="Kristin Mullady" userId="9ee3eb7d-2b27-48a9-886d-d3a15ae2f35a" providerId="ADAL" clId="{7656959A-5192-45CF-99CC-EABE0F42A306}" dt="2021-06-21T17:14:55.699" v="1138" actId="21"/>
          <ac:picMkLst>
            <pc:docMk/>
            <pc:sldMk cId="1460402163" sldId="262"/>
            <ac:picMk id="5" creationId="{A2AE1A73-9D60-4135-AA68-3DB1F6C5769A}"/>
          </ac:picMkLst>
        </pc:picChg>
        <pc:picChg chg="add mod ord">
          <ac:chgData name="Kristin Mullady" userId="9ee3eb7d-2b27-48a9-886d-d3a15ae2f35a" providerId="ADAL" clId="{7656959A-5192-45CF-99CC-EABE0F42A306}" dt="2021-07-07T18:25:40.170" v="5527" actId="26606"/>
          <ac:picMkLst>
            <pc:docMk/>
            <pc:sldMk cId="1460402163" sldId="262"/>
            <ac:picMk id="6" creationId="{318BCE2E-5093-4642-84A5-E0AE75D07473}"/>
          </ac:picMkLst>
        </pc:picChg>
      </pc:sldChg>
      <pc:sldChg chg="addSp modSp new mod">
        <pc:chgData name="Kristin Mullady" userId="9ee3eb7d-2b27-48a9-886d-d3a15ae2f35a" providerId="ADAL" clId="{7656959A-5192-45CF-99CC-EABE0F42A306}" dt="2021-06-22T15:27:17.249" v="3505" actId="1076"/>
        <pc:sldMkLst>
          <pc:docMk/>
          <pc:sldMk cId="2283965708" sldId="263"/>
        </pc:sldMkLst>
        <pc:spChg chg="mod">
          <ac:chgData name="Kristin Mullady" userId="9ee3eb7d-2b27-48a9-886d-d3a15ae2f35a" providerId="ADAL" clId="{7656959A-5192-45CF-99CC-EABE0F42A306}" dt="2021-06-21T17:20:51.705" v="1475" actId="20577"/>
          <ac:spMkLst>
            <pc:docMk/>
            <pc:sldMk cId="2283965708" sldId="263"/>
            <ac:spMk id="2" creationId="{7AEFB570-0D65-42A2-BE4B-E6BAD494B228}"/>
          </ac:spMkLst>
        </pc:spChg>
        <pc:spChg chg="mod">
          <ac:chgData name="Kristin Mullady" userId="9ee3eb7d-2b27-48a9-886d-d3a15ae2f35a" providerId="ADAL" clId="{7656959A-5192-45CF-99CC-EABE0F42A306}" dt="2021-06-21T17:22:24.581" v="1607" actId="5793"/>
          <ac:spMkLst>
            <pc:docMk/>
            <pc:sldMk cId="2283965708" sldId="263"/>
            <ac:spMk id="3" creationId="{486388A4-C183-4C60-B969-CDACC11ACBA2}"/>
          </ac:spMkLst>
        </pc:spChg>
        <pc:picChg chg="add mod">
          <ac:chgData name="Kristin Mullady" userId="9ee3eb7d-2b27-48a9-886d-d3a15ae2f35a" providerId="ADAL" clId="{7656959A-5192-45CF-99CC-EABE0F42A306}" dt="2021-06-21T17:21:36.493" v="1581" actId="14100"/>
          <ac:picMkLst>
            <pc:docMk/>
            <pc:sldMk cId="2283965708" sldId="263"/>
            <ac:picMk id="5" creationId="{4768B9DA-F65C-460A-AF4E-3079840715E4}"/>
          </ac:picMkLst>
        </pc:picChg>
        <pc:picChg chg="add mod">
          <ac:chgData name="Kristin Mullady" userId="9ee3eb7d-2b27-48a9-886d-d3a15ae2f35a" providerId="ADAL" clId="{7656959A-5192-45CF-99CC-EABE0F42A306}" dt="2021-06-22T15:27:17.249" v="3505" actId="1076"/>
          <ac:picMkLst>
            <pc:docMk/>
            <pc:sldMk cId="2283965708" sldId="263"/>
            <ac:picMk id="6" creationId="{EE119E8A-49E4-4FD4-B37C-2598AA933391}"/>
          </ac:picMkLst>
        </pc:picChg>
      </pc:sldChg>
      <pc:sldChg chg="addSp delSp modSp new mod">
        <pc:chgData name="Kristin Mullady" userId="9ee3eb7d-2b27-48a9-886d-d3a15ae2f35a" providerId="ADAL" clId="{7656959A-5192-45CF-99CC-EABE0F42A306}" dt="2021-07-15T15:44:27.919" v="6716" actId="14100"/>
        <pc:sldMkLst>
          <pc:docMk/>
          <pc:sldMk cId="2727582082" sldId="264"/>
        </pc:sldMkLst>
        <pc:spChg chg="mod">
          <ac:chgData name="Kristin Mullady" userId="9ee3eb7d-2b27-48a9-886d-d3a15ae2f35a" providerId="ADAL" clId="{7656959A-5192-45CF-99CC-EABE0F42A306}" dt="2021-06-21T17:22:12.731" v="1603" actId="20577"/>
          <ac:spMkLst>
            <pc:docMk/>
            <pc:sldMk cId="2727582082" sldId="264"/>
            <ac:spMk id="2" creationId="{589B6E2D-EE93-4296-8E34-A1FC625367DF}"/>
          </ac:spMkLst>
        </pc:spChg>
        <pc:spChg chg="mod">
          <ac:chgData name="Kristin Mullady" userId="9ee3eb7d-2b27-48a9-886d-d3a15ae2f35a" providerId="ADAL" clId="{7656959A-5192-45CF-99CC-EABE0F42A306}" dt="2021-07-15T15:44:16.147" v="6714" actId="20577"/>
          <ac:spMkLst>
            <pc:docMk/>
            <pc:sldMk cId="2727582082" sldId="264"/>
            <ac:spMk id="3" creationId="{46F299B5-7CAB-4919-8C16-1205D5B37277}"/>
          </ac:spMkLst>
        </pc:spChg>
        <pc:picChg chg="add mod modCrop">
          <ac:chgData name="Kristin Mullady" userId="9ee3eb7d-2b27-48a9-886d-d3a15ae2f35a" providerId="ADAL" clId="{7656959A-5192-45CF-99CC-EABE0F42A306}" dt="2021-06-21T17:22:07.045" v="1589" actId="1076"/>
          <ac:picMkLst>
            <pc:docMk/>
            <pc:sldMk cId="2727582082" sldId="264"/>
            <ac:picMk id="5" creationId="{73776788-CC1C-418E-8842-2A4673373A19}"/>
          </ac:picMkLst>
        </pc:picChg>
        <pc:picChg chg="add del mod">
          <ac:chgData name="Kristin Mullady" userId="9ee3eb7d-2b27-48a9-886d-d3a15ae2f35a" providerId="ADAL" clId="{7656959A-5192-45CF-99CC-EABE0F42A306}" dt="2021-06-21T18:11:23.597" v="2623"/>
          <ac:picMkLst>
            <pc:docMk/>
            <pc:sldMk cId="2727582082" sldId="264"/>
            <ac:picMk id="9" creationId="{3C0150C1-D1B5-4E54-9355-2F23A09C04AB}"/>
          </ac:picMkLst>
        </pc:picChg>
        <pc:picChg chg="add mod">
          <ac:chgData name="Kristin Mullady" userId="9ee3eb7d-2b27-48a9-886d-d3a15ae2f35a" providerId="ADAL" clId="{7656959A-5192-45CF-99CC-EABE0F42A306}" dt="2021-06-22T15:27:37.745" v="3508" actId="1076"/>
          <ac:picMkLst>
            <pc:docMk/>
            <pc:sldMk cId="2727582082" sldId="264"/>
            <ac:picMk id="16" creationId="{06361A40-41A5-43F9-AF91-7C5198D021FE}"/>
          </ac:picMkLst>
        </pc:picChg>
        <pc:cxnChg chg="add mod">
          <ac:chgData name="Kristin Mullady" userId="9ee3eb7d-2b27-48a9-886d-d3a15ae2f35a" providerId="ADAL" clId="{7656959A-5192-45CF-99CC-EABE0F42A306}" dt="2021-06-23T16:20:54.992" v="4950" actId="1582"/>
          <ac:cxnSpMkLst>
            <pc:docMk/>
            <pc:sldMk cId="2727582082" sldId="264"/>
            <ac:cxnSpMk id="7" creationId="{4554BE7A-5F98-43D3-88E7-E7EB18A55F99}"/>
          </ac:cxnSpMkLst>
        </pc:cxnChg>
        <pc:cxnChg chg="add mod">
          <ac:chgData name="Kristin Mullady" userId="9ee3eb7d-2b27-48a9-886d-d3a15ae2f35a" providerId="ADAL" clId="{7656959A-5192-45CF-99CC-EABE0F42A306}" dt="2021-07-15T15:44:27.919" v="6716" actId="14100"/>
          <ac:cxnSpMkLst>
            <pc:docMk/>
            <pc:sldMk cId="2727582082" sldId="264"/>
            <ac:cxnSpMk id="11" creationId="{2828682E-74D3-4D63-A230-08A1F473C4B7}"/>
          </ac:cxnSpMkLst>
        </pc:cxnChg>
      </pc:sldChg>
      <pc:sldChg chg="addSp modSp new mod">
        <pc:chgData name="Kristin Mullady" userId="9ee3eb7d-2b27-48a9-886d-d3a15ae2f35a" providerId="ADAL" clId="{7656959A-5192-45CF-99CC-EABE0F42A306}" dt="2021-06-23T16:22:28.223" v="5068" actId="14100"/>
        <pc:sldMkLst>
          <pc:docMk/>
          <pc:sldMk cId="2805901853" sldId="265"/>
        </pc:sldMkLst>
        <pc:spChg chg="mod">
          <ac:chgData name="Kristin Mullady" userId="9ee3eb7d-2b27-48a9-886d-d3a15ae2f35a" providerId="ADAL" clId="{7656959A-5192-45CF-99CC-EABE0F42A306}" dt="2021-06-21T17:24:29.010" v="1793" actId="20577"/>
          <ac:spMkLst>
            <pc:docMk/>
            <pc:sldMk cId="2805901853" sldId="265"/>
            <ac:spMk id="2" creationId="{1ACD0ECA-1FA5-4810-B495-73EBEB9AAA78}"/>
          </ac:spMkLst>
        </pc:spChg>
        <pc:spChg chg="mod">
          <ac:chgData name="Kristin Mullady" userId="9ee3eb7d-2b27-48a9-886d-d3a15ae2f35a" providerId="ADAL" clId="{7656959A-5192-45CF-99CC-EABE0F42A306}" dt="2021-06-23T16:22:24.535" v="5067" actId="33524"/>
          <ac:spMkLst>
            <pc:docMk/>
            <pc:sldMk cId="2805901853" sldId="265"/>
            <ac:spMk id="3" creationId="{FB70EDDD-383B-464A-89A8-3AD3690D3F0D}"/>
          </ac:spMkLst>
        </pc:spChg>
        <pc:picChg chg="add mod">
          <ac:chgData name="Kristin Mullady" userId="9ee3eb7d-2b27-48a9-886d-d3a15ae2f35a" providerId="ADAL" clId="{7656959A-5192-45CF-99CC-EABE0F42A306}" dt="2021-06-22T15:27:46.273" v="3509" actId="1076"/>
          <ac:picMkLst>
            <pc:docMk/>
            <pc:sldMk cId="2805901853" sldId="265"/>
            <ac:picMk id="5" creationId="{D6653BF8-6A2A-4289-BB21-1C2BF7A9AAAC}"/>
          </ac:picMkLst>
        </pc:picChg>
        <pc:picChg chg="add mod">
          <ac:chgData name="Kristin Mullady" userId="9ee3eb7d-2b27-48a9-886d-d3a15ae2f35a" providerId="ADAL" clId="{7656959A-5192-45CF-99CC-EABE0F42A306}" dt="2021-06-22T15:28:03.698" v="3512" actId="1076"/>
          <ac:picMkLst>
            <pc:docMk/>
            <pc:sldMk cId="2805901853" sldId="265"/>
            <ac:picMk id="9" creationId="{6FEA506F-7A03-4234-996E-3813C684F497}"/>
          </ac:picMkLst>
        </pc:picChg>
        <pc:cxnChg chg="add mod">
          <ac:chgData name="Kristin Mullady" userId="9ee3eb7d-2b27-48a9-886d-d3a15ae2f35a" providerId="ADAL" clId="{7656959A-5192-45CF-99CC-EABE0F42A306}" dt="2021-06-23T16:22:28.223" v="5068" actId="14100"/>
          <ac:cxnSpMkLst>
            <pc:docMk/>
            <pc:sldMk cId="2805901853" sldId="265"/>
            <ac:cxnSpMk id="7" creationId="{CBFB979D-D80A-42D8-9352-C341513B1410}"/>
          </ac:cxnSpMkLst>
        </pc:cxnChg>
      </pc:sldChg>
      <pc:sldChg chg="addSp modSp new mod ord setBg">
        <pc:chgData name="Kristin Mullady" userId="9ee3eb7d-2b27-48a9-886d-d3a15ae2f35a" providerId="ADAL" clId="{7656959A-5192-45CF-99CC-EABE0F42A306}" dt="2021-06-23T15:22:44.139" v="4202" actId="20577"/>
        <pc:sldMkLst>
          <pc:docMk/>
          <pc:sldMk cId="290011853" sldId="266"/>
        </pc:sldMkLst>
        <pc:spChg chg="mod">
          <ac:chgData name="Kristin Mullady" userId="9ee3eb7d-2b27-48a9-886d-d3a15ae2f35a" providerId="ADAL" clId="{7656959A-5192-45CF-99CC-EABE0F42A306}" dt="2021-06-21T18:42:49.386" v="2963" actId="1076"/>
          <ac:spMkLst>
            <pc:docMk/>
            <pc:sldMk cId="290011853" sldId="266"/>
            <ac:spMk id="2" creationId="{11853198-DCD0-48AB-ACD6-E51A890413B2}"/>
          </ac:spMkLst>
        </pc:spChg>
        <pc:spChg chg="mod">
          <ac:chgData name="Kristin Mullady" userId="9ee3eb7d-2b27-48a9-886d-d3a15ae2f35a" providerId="ADAL" clId="{7656959A-5192-45CF-99CC-EABE0F42A306}" dt="2021-06-22T15:45:54.722" v="3847" actId="20577"/>
          <ac:spMkLst>
            <pc:docMk/>
            <pc:sldMk cId="290011853" sldId="266"/>
            <ac:spMk id="3" creationId="{A133FCDC-EAE5-44D1-A943-5F189C09697F}"/>
          </ac:spMkLst>
        </pc:spChg>
        <pc:spChg chg="add mod">
          <ac:chgData name="Kristin Mullady" userId="9ee3eb7d-2b27-48a9-886d-d3a15ae2f35a" providerId="ADAL" clId="{7656959A-5192-45CF-99CC-EABE0F42A306}" dt="2021-06-23T15:22:44.139" v="4202" actId="20577"/>
          <ac:spMkLst>
            <pc:docMk/>
            <pc:sldMk cId="290011853" sldId="266"/>
            <ac:spMk id="5" creationId="{C40D7913-2558-4E9E-8093-31BDC58C772C}"/>
          </ac:spMkLst>
        </pc:spChg>
        <pc:spChg chg="add">
          <ac:chgData name="Kristin Mullady" userId="9ee3eb7d-2b27-48a9-886d-d3a15ae2f35a" providerId="ADAL" clId="{7656959A-5192-45CF-99CC-EABE0F42A306}" dt="2021-06-21T18:30:48.105" v="2817" actId="26606"/>
          <ac:spMkLst>
            <pc:docMk/>
            <pc:sldMk cId="290011853" sldId="266"/>
            <ac:spMk id="12" creationId="{82184FF4-7029-4ED7-813A-192E60608764}"/>
          </ac:spMkLst>
        </pc:spChg>
        <pc:spChg chg="add">
          <ac:chgData name="Kristin Mullady" userId="9ee3eb7d-2b27-48a9-886d-d3a15ae2f35a" providerId="ADAL" clId="{7656959A-5192-45CF-99CC-EABE0F42A306}" dt="2021-06-21T18:30:48.105" v="2817" actId="26606"/>
          <ac:spMkLst>
            <pc:docMk/>
            <pc:sldMk cId="290011853" sldId="266"/>
            <ac:spMk id="14" creationId="{AAA7AB09-557C-41AD-9113-FF9F68FA1035}"/>
          </ac:spMkLst>
        </pc:spChg>
        <pc:spChg chg="add">
          <ac:chgData name="Kristin Mullady" userId="9ee3eb7d-2b27-48a9-886d-d3a15ae2f35a" providerId="ADAL" clId="{7656959A-5192-45CF-99CC-EABE0F42A306}" dt="2021-06-21T18:30:48.105" v="2817" actId="26606"/>
          <ac:spMkLst>
            <pc:docMk/>
            <pc:sldMk cId="290011853" sldId="266"/>
            <ac:spMk id="16" creationId="{EF99ECAA-1F11-4937-BBA6-51935AB44C9D}"/>
          </ac:spMkLst>
        </pc:spChg>
        <pc:spChg chg="add">
          <ac:chgData name="Kristin Mullady" userId="9ee3eb7d-2b27-48a9-886d-d3a15ae2f35a" providerId="ADAL" clId="{7656959A-5192-45CF-99CC-EABE0F42A306}" dt="2021-06-21T18:30:48.105" v="2817" actId="26606"/>
          <ac:spMkLst>
            <pc:docMk/>
            <pc:sldMk cId="290011853" sldId="266"/>
            <ac:spMk id="24" creationId="{1DB043B4-68C6-45B9-82AC-A5800EADB8DB}"/>
          </ac:spMkLst>
        </pc:spChg>
        <pc:spChg chg="add">
          <ac:chgData name="Kristin Mullady" userId="9ee3eb7d-2b27-48a9-886d-d3a15ae2f35a" providerId="ADAL" clId="{7656959A-5192-45CF-99CC-EABE0F42A306}" dt="2021-06-21T18:30:48.105" v="2817" actId="26606"/>
          <ac:spMkLst>
            <pc:docMk/>
            <pc:sldMk cId="290011853" sldId="266"/>
            <ac:spMk id="26" creationId="{61B0F92C-925A-4D2E-839E-EB381378C315}"/>
          </ac:spMkLst>
        </pc:spChg>
        <pc:grpChg chg="add">
          <ac:chgData name="Kristin Mullady" userId="9ee3eb7d-2b27-48a9-886d-d3a15ae2f35a" providerId="ADAL" clId="{7656959A-5192-45CF-99CC-EABE0F42A306}" dt="2021-06-21T18:30:48.105" v="2817" actId="26606"/>
          <ac:grpSpMkLst>
            <pc:docMk/>
            <pc:sldMk cId="290011853" sldId="266"/>
            <ac:grpSpMk id="18" creationId="{79DE9FAB-6BBA-4CFE-B67D-77B47F01ECA4}"/>
          </ac:grpSpMkLst>
        </pc:grpChg>
        <pc:picChg chg="add mod ord">
          <ac:chgData name="Kristin Mullady" userId="9ee3eb7d-2b27-48a9-886d-d3a15ae2f35a" providerId="ADAL" clId="{7656959A-5192-45CF-99CC-EABE0F42A306}" dt="2021-06-21T18:30:48.105" v="2817" actId="26606"/>
          <ac:picMkLst>
            <pc:docMk/>
            <pc:sldMk cId="290011853" sldId="266"/>
            <ac:picMk id="7" creationId="{2527C157-271F-4FA0-8F72-0CD295869D0E}"/>
          </ac:picMkLst>
        </pc:picChg>
        <pc:picChg chg="add mod">
          <ac:chgData name="Kristin Mullady" userId="9ee3eb7d-2b27-48a9-886d-d3a15ae2f35a" providerId="ADAL" clId="{7656959A-5192-45CF-99CC-EABE0F42A306}" dt="2021-06-22T15:24:21.066" v="3495" actId="1076"/>
          <ac:picMkLst>
            <pc:docMk/>
            <pc:sldMk cId="290011853" sldId="266"/>
            <ac:picMk id="8" creationId="{5F66EB4D-23A7-48CC-BB7B-2CB7AA93E03E}"/>
          </ac:picMkLst>
        </pc:picChg>
      </pc:sldChg>
      <pc:sldChg chg="addSp modSp new mod ord modAnim">
        <pc:chgData name="Kristin Mullady" userId="9ee3eb7d-2b27-48a9-886d-d3a15ae2f35a" providerId="ADAL" clId="{7656959A-5192-45CF-99CC-EABE0F42A306}" dt="2021-07-12T15:41:25.485" v="6120" actId="14100"/>
        <pc:sldMkLst>
          <pc:docMk/>
          <pc:sldMk cId="1550727842" sldId="267"/>
        </pc:sldMkLst>
        <pc:spChg chg="mod">
          <ac:chgData name="Kristin Mullady" userId="9ee3eb7d-2b27-48a9-886d-d3a15ae2f35a" providerId="ADAL" clId="{7656959A-5192-45CF-99CC-EABE0F42A306}" dt="2021-07-12T15:40:43.062" v="6110" actId="113"/>
          <ac:spMkLst>
            <pc:docMk/>
            <pc:sldMk cId="1550727842" sldId="267"/>
            <ac:spMk id="2" creationId="{D1BF11AC-B32A-4158-8725-EADE6B82B6F3}"/>
          </ac:spMkLst>
        </pc:spChg>
        <pc:spChg chg="mod">
          <ac:chgData name="Kristin Mullady" userId="9ee3eb7d-2b27-48a9-886d-d3a15ae2f35a" providerId="ADAL" clId="{7656959A-5192-45CF-99CC-EABE0F42A306}" dt="2021-07-12T15:41:21.645" v="6119" actId="1076"/>
          <ac:spMkLst>
            <pc:docMk/>
            <pc:sldMk cId="1550727842" sldId="267"/>
            <ac:spMk id="3" creationId="{E1F7675F-35E4-42B1-831F-64E164FD68AA}"/>
          </ac:spMkLst>
        </pc:spChg>
        <pc:spChg chg="add mod">
          <ac:chgData name="Kristin Mullady" userId="9ee3eb7d-2b27-48a9-886d-d3a15ae2f35a" providerId="ADAL" clId="{7656959A-5192-45CF-99CC-EABE0F42A306}" dt="2021-07-12T15:41:09.662" v="6115" actId="1076"/>
          <ac:spMkLst>
            <pc:docMk/>
            <pc:sldMk cId="1550727842" sldId="267"/>
            <ac:spMk id="6" creationId="{18B4B031-0041-459A-B75C-0E1F8E54F869}"/>
          </ac:spMkLst>
        </pc:spChg>
        <pc:picChg chg="add mod">
          <ac:chgData name="Kristin Mullady" userId="9ee3eb7d-2b27-48a9-886d-d3a15ae2f35a" providerId="ADAL" clId="{7656959A-5192-45CF-99CC-EABE0F42A306}" dt="2021-06-22T15:29:26.514" v="3516" actId="1076"/>
          <ac:picMkLst>
            <pc:docMk/>
            <pc:sldMk cId="1550727842" sldId="267"/>
            <ac:picMk id="4" creationId="{81AD477C-5B50-4863-A3DF-EAE7AE5DEB7F}"/>
          </ac:picMkLst>
        </pc:picChg>
        <pc:picChg chg="add mod">
          <ac:chgData name="Kristin Mullady" userId="9ee3eb7d-2b27-48a9-886d-d3a15ae2f35a" providerId="ADAL" clId="{7656959A-5192-45CF-99CC-EABE0F42A306}" dt="2021-07-12T15:41:25.485" v="6120" actId="14100"/>
          <ac:picMkLst>
            <pc:docMk/>
            <pc:sldMk cId="1550727842" sldId="267"/>
            <ac:picMk id="5" creationId="{4F4DDF78-D343-45F7-9DC9-A97A319872E1}"/>
          </ac:picMkLst>
        </pc:picChg>
      </pc:sldChg>
      <pc:sldChg chg="addSp delSp modSp new mod setBg">
        <pc:chgData name="Kristin Mullady" userId="9ee3eb7d-2b27-48a9-886d-d3a15ae2f35a" providerId="ADAL" clId="{7656959A-5192-45CF-99CC-EABE0F42A306}" dt="2021-07-19T18:11:50.806" v="6841" actId="1076"/>
        <pc:sldMkLst>
          <pc:docMk/>
          <pc:sldMk cId="3105643249" sldId="268"/>
        </pc:sldMkLst>
        <pc:spChg chg="mod">
          <ac:chgData name="Kristin Mullady" userId="9ee3eb7d-2b27-48a9-886d-d3a15ae2f35a" providerId="ADAL" clId="{7656959A-5192-45CF-99CC-EABE0F42A306}" dt="2021-07-12T15:45:51.197" v="6164" actId="1076"/>
          <ac:spMkLst>
            <pc:docMk/>
            <pc:sldMk cId="3105643249" sldId="268"/>
            <ac:spMk id="2" creationId="{324B9A53-19C7-4C89-9B75-229054255EAE}"/>
          </ac:spMkLst>
        </pc:spChg>
        <pc:spChg chg="del">
          <ac:chgData name="Kristin Mullady" userId="9ee3eb7d-2b27-48a9-886d-d3a15ae2f35a" providerId="ADAL" clId="{7656959A-5192-45CF-99CC-EABE0F42A306}" dt="2021-06-22T15:11:37.951" v="3133" actId="478"/>
          <ac:spMkLst>
            <pc:docMk/>
            <pc:sldMk cId="3105643249" sldId="268"/>
            <ac:spMk id="3" creationId="{F9F9CB07-2368-4C34-8DF3-533B1B91D2F3}"/>
          </ac:spMkLst>
        </pc:spChg>
        <pc:spChg chg="add mod">
          <ac:chgData name="Kristin Mullady" userId="9ee3eb7d-2b27-48a9-886d-d3a15ae2f35a" providerId="ADAL" clId="{7656959A-5192-45CF-99CC-EABE0F42A306}" dt="2021-07-19T18:11:50.806" v="6841" actId="1076"/>
          <ac:spMkLst>
            <pc:docMk/>
            <pc:sldMk cId="3105643249" sldId="268"/>
            <ac:spMk id="4" creationId="{06C5049D-C17D-4E64-B8EC-85C113618CCE}"/>
          </ac:spMkLst>
        </pc:spChg>
        <pc:spChg chg="add del">
          <ac:chgData name="Kristin Mullady" userId="9ee3eb7d-2b27-48a9-886d-d3a15ae2f35a" providerId="ADAL" clId="{7656959A-5192-45CF-99CC-EABE0F42A306}" dt="2021-06-22T15:12:25.733" v="3140" actId="26606"/>
          <ac:spMkLst>
            <pc:docMk/>
            <pc:sldMk cId="3105643249" sldId="268"/>
            <ac:spMk id="9" creationId="{82184FF4-7029-4ED7-813A-192E60608764}"/>
          </ac:spMkLst>
        </pc:spChg>
        <pc:spChg chg="add del">
          <ac:chgData name="Kristin Mullady" userId="9ee3eb7d-2b27-48a9-886d-d3a15ae2f35a" providerId="ADAL" clId="{7656959A-5192-45CF-99CC-EABE0F42A306}" dt="2021-06-22T15:12:25.733" v="3140" actId="26606"/>
          <ac:spMkLst>
            <pc:docMk/>
            <pc:sldMk cId="3105643249" sldId="268"/>
            <ac:spMk id="11" creationId="{AAA7AB09-557C-41AD-9113-FF9F68FA1035}"/>
          </ac:spMkLst>
        </pc:spChg>
        <pc:spChg chg="add del">
          <ac:chgData name="Kristin Mullady" userId="9ee3eb7d-2b27-48a9-886d-d3a15ae2f35a" providerId="ADAL" clId="{7656959A-5192-45CF-99CC-EABE0F42A306}" dt="2021-06-22T15:12:25.733" v="3140" actId="26606"/>
          <ac:spMkLst>
            <pc:docMk/>
            <pc:sldMk cId="3105643249" sldId="268"/>
            <ac:spMk id="13" creationId="{EF99ECAA-1F11-4937-BBA6-51935AB44C9D}"/>
          </ac:spMkLst>
        </pc:spChg>
        <pc:spChg chg="add del">
          <ac:chgData name="Kristin Mullady" userId="9ee3eb7d-2b27-48a9-886d-d3a15ae2f35a" providerId="ADAL" clId="{7656959A-5192-45CF-99CC-EABE0F42A306}" dt="2021-06-22T15:12:25.733" v="3140" actId="26606"/>
          <ac:spMkLst>
            <pc:docMk/>
            <pc:sldMk cId="3105643249" sldId="268"/>
            <ac:spMk id="21" creationId="{1DB043B4-68C6-45B9-82AC-A5800EADB8DB}"/>
          </ac:spMkLst>
        </pc:spChg>
        <pc:spChg chg="add del">
          <ac:chgData name="Kristin Mullady" userId="9ee3eb7d-2b27-48a9-886d-d3a15ae2f35a" providerId="ADAL" clId="{7656959A-5192-45CF-99CC-EABE0F42A306}" dt="2021-06-22T15:12:25.733" v="3140" actId="26606"/>
          <ac:spMkLst>
            <pc:docMk/>
            <pc:sldMk cId="3105643249" sldId="268"/>
            <ac:spMk id="23" creationId="{61B0F92C-925A-4D2E-839E-EB381378C315}"/>
          </ac:spMkLst>
        </pc:spChg>
        <pc:spChg chg="add del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26" creationId="{82184FF4-7029-4ED7-813A-192E60608764}"/>
          </ac:spMkLst>
        </pc:spChg>
        <pc:spChg chg="add del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27" creationId="{94459D96-B947-4C7F-8BCA-915F8B07C0AA}"/>
          </ac:spMkLst>
        </pc:spChg>
        <pc:spChg chg="add del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28" creationId="{AAA7AB09-557C-41AD-9113-FF9F68FA1035}"/>
          </ac:spMkLst>
        </pc:spChg>
        <pc:spChg chg="add del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29" creationId="{EF99ECAA-1F11-4937-BBA6-51935AB44C9D}"/>
          </ac:spMkLst>
        </pc:spChg>
        <pc:spChg chg="add del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35" creationId="{1DB043B4-68C6-45B9-82AC-A5800EADB8DB}"/>
          </ac:spMkLst>
        </pc:spChg>
        <pc:spChg chg="add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41" creationId="{82184FF4-7029-4ED7-813A-192E60608764}"/>
          </ac:spMkLst>
        </pc:spChg>
        <pc:spChg chg="add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43" creationId="{AAA7AB09-557C-41AD-9113-FF9F68FA1035}"/>
          </ac:spMkLst>
        </pc:spChg>
        <pc:spChg chg="add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45" creationId="{EF99ECAA-1F11-4937-BBA6-51935AB44C9D}"/>
          </ac:spMkLst>
        </pc:spChg>
        <pc:spChg chg="add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53" creationId="{1DB043B4-68C6-45B9-82AC-A5800EADB8DB}"/>
          </ac:spMkLst>
        </pc:spChg>
        <pc:spChg chg="add">
          <ac:chgData name="Kristin Mullady" userId="9ee3eb7d-2b27-48a9-886d-d3a15ae2f35a" providerId="ADAL" clId="{7656959A-5192-45CF-99CC-EABE0F42A306}" dt="2021-06-22T15:12:50.244" v="3144" actId="26606"/>
          <ac:spMkLst>
            <pc:docMk/>
            <pc:sldMk cId="3105643249" sldId="268"/>
            <ac:spMk id="59" creationId="{94459D96-B947-4C7F-8BCA-915F8B07C0AA}"/>
          </ac:spMkLst>
        </pc:spChg>
        <pc:grpChg chg="add del">
          <ac:chgData name="Kristin Mullady" userId="9ee3eb7d-2b27-48a9-886d-d3a15ae2f35a" providerId="ADAL" clId="{7656959A-5192-45CF-99CC-EABE0F42A306}" dt="2021-06-22T15:12:25.733" v="3140" actId="26606"/>
          <ac:grpSpMkLst>
            <pc:docMk/>
            <pc:sldMk cId="3105643249" sldId="268"/>
            <ac:grpSpMk id="15" creationId="{79DE9FAB-6BBA-4CFE-B67D-77B47F01ECA4}"/>
          </ac:grpSpMkLst>
        </pc:grpChg>
        <pc:grpChg chg="add del">
          <ac:chgData name="Kristin Mullady" userId="9ee3eb7d-2b27-48a9-886d-d3a15ae2f35a" providerId="ADAL" clId="{7656959A-5192-45CF-99CC-EABE0F42A306}" dt="2021-06-22T15:12:50.244" v="3144" actId="26606"/>
          <ac:grpSpMkLst>
            <pc:docMk/>
            <pc:sldMk cId="3105643249" sldId="268"/>
            <ac:grpSpMk id="30" creationId="{79DE9FAB-6BBA-4CFE-B67D-77B47F01ECA4}"/>
          </ac:grpSpMkLst>
        </pc:grpChg>
        <pc:grpChg chg="add del">
          <ac:chgData name="Kristin Mullady" userId="9ee3eb7d-2b27-48a9-886d-d3a15ae2f35a" providerId="ADAL" clId="{7656959A-5192-45CF-99CC-EABE0F42A306}" dt="2021-06-22T15:12:50.244" v="3144" actId="26606"/>
          <ac:grpSpMkLst>
            <pc:docMk/>
            <pc:sldMk cId="3105643249" sldId="268"/>
            <ac:grpSpMk id="36" creationId="{73840CF4-F848-4FE0-AEA6-C9E806911B9E}"/>
          </ac:grpSpMkLst>
        </pc:grpChg>
        <pc:grpChg chg="add">
          <ac:chgData name="Kristin Mullady" userId="9ee3eb7d-2b27-48a9-886d-d3a15ae2f35a" providerId="ADAL" clId="{7656959A-5192-45CF-99CC-EABE0F42A306}" dt="2021-06-22T15:12:50.244" v="3144" actId="26606"/>
          <ac:grpSpMkLst>
            <pc:docMk/>
            <pc:sldMk cId="3105643249" sldId="268"/>
            <ac:grpSpMk id="47" creationId="{79DE9FAB-6BBA-4CFE-B67D-77B47F01ECA4}"/>
          </ac:grpSpMkLst>
        </pc:grpChg>
        <pc:grpChg chg="add">
          <ac:chgData name="Kristin Mullady" userId="9ee3eb7d-2b27-48a9-886d-d3a15ae2f35a" providerId="ADAL" clId="{7656959A-5192-45CF-99CC-EABE0F42A306}" dt="2021-06-22T15:12:50.244" v="3144" actId="26606"/>
          <ac:grpSpMkLst>
            <pc:docMk/>
            <pc:sldMk cId="3105643249" sldId="268"/>
            <ac:grpSpMk id="55" creationId="{73840CF4-F848-4FE0-AEA6-C9E806911B9E}"/>
          </ac:grpSpMkLst>
        </pc:grpChg>
        <pc:picChg chg="add del mod modCrop">
          <ac:chgData name="Kristin Mullady" userId="9ee3eb7d-2b27-48a9-886d-d3a15ae2f35a" providerId="ADAL" clId="{7656959A-5192-45CF-99CC-EABE0F42A306}" dt="2021-07-19T18:09:42.308" v="6826" actId="478"/>
          <ac:picMkLst>
            <pc:docMk/>
            <pc:sldMk cId="3105643249" sldId="268"/>
            <ac:picMk id="3" creationId="{6F7BED37-8506-479E-B4B7-BC9D5F940670}"/>
          </ac:picMkLst>
        </pc:picChg>
        <pc:picChg chg="add del mod">
          <ac:chgData name="Kristin Mullady" userId="9ee3eb7d-2b27-48a9-886d-d3a15ae2f35a" providerId="ADAL" clId="{7656959A-5192-45CF-99CC-EABE0F42A306}" dt="2021-06-22T15:12:45.003" v="3142" actId="478"/>
          <ac:picMkLst>
            <pc:docMk/>
            <pc:sldMk cId="3105643249" sldId="268"/>
            <ac:picMk id="4" creationId="{94C1C5C4-CA82-4FE0-940B-AA6D3621DBBB}"/>
          </ac:picMkLst>
        </pc:picChg>
        <pc:picChg chg="add mod">
          <ac:chgData name="Kristin Mullady" userId="9ee3eb7d-2b27-48a9-886d-d3a15ae2f35a" providerId="ADAL" clId="{7656959A-5192-45CF-99CC-EABE0F42A306}" dt="2021-06-22T15:12:50.244" v="3144" actId="26606"/>
          <ac:picMkLst>
            <pc:docMk/>
            <pc:sldMk cId="3105643249" sldId="268"/>
            <ac:picMk id="5" creationId="{D22CE564-7FED-49CF-B173-38CDEF2C9A54}"/>
          </ac:picMkLst>
        </pc:picChg>
        <pc:picChg chg="add mod">
          <ac:chgData name="Kristin Mullady" userId="9ee3eb7d-2b27-48a9-886d-d3a15ae2f35a" providerId="ADAL" clId="{7656959A-5192-45CF-99CC-EABE0F42A306}" dt="2021-06-22T15:29:38.313" v="3518" actId="1076"/>
          <ac:picMkLst>
            <pc:docMk/>
            <pc:sldMk cId="3105643249" sldId="268"/>
            <ac:picMk id="6" creationId="{08CAE23F-F110-4000-977A-47A07FDEF5FA}"/>
          </ac:picMkLst>
        </pc:picChg>
        <pc:picChg chg="add mod">
          <ac:chgData name="Kristin Mullady" userId="9ee3eb7d-2b27-48a9-886d-d3a15ae2f35a" providerId="ADAL" clId="{7656959A-5192-45CF-99CC-EABE0F42A306}" dt="2021-07-19T18:11:46.590" v="6840" actId="1076"/>
          <ac:picMkLst>
            <pc:docMk/>
            <pc:sldMk cId="3105643249" sldId="268"/>
            <ac:picMk id="1026" creationId="{B0E60454-6444-48E9-A87D-78F9CA9FA2D6}"/>
          </ac:picMkLst>
        </pc:picChg>
      </pc:sldChg>
      <pc:sldChg chg="addSp delSp modSp new mod setBg">
        <pc:chgData name="Kristin Mullady" userId="9ee3eb7d-2b27-48a9-886d-d3a15ae2f35a" providerId="ADAL" clId="{7656959A-5192-45CF-99CC-EABE0F42A306}" dt="2021-06-23T16:24:23.144" v="5084" actId="20577"/>
        <pc:sldMkLst>
          <pc:docMk/>
          <pc:sldMk cId="193188644" sldId="269"/>
        </pc:sldMkLst>
        <pc:spChg chg="mod">
          <ac:chgData name="Kristin Mullady" userId="9ee3eb7d-2b27-48a9-886d-d3a15ae2f35a" providerId="ADAL" clId="{7656959A-5192-45CF-99CC-EABE0F42A306}" dt="2021-06-23T16:23:43.528" v="5081" actId="20577"/>
          <ac:spMkLst>
            <pc:docMk/>
            <pc:sldMk cId="193188644" sldId="269"/>
            <ac:spMk id="2" creationId="{99D5F127-FDE8-4B1F-BF48-F8A8B289F400}"/>
          </ac:spMkLst>
        </pc:spChg>
        <pc:spChg chg="mod">
          <ac:chgData name="Kristin Mullady" userId="9ee3eb7d-2b27-48a9-886d-d3a15ae2f35a" providerId="ADAL" clId="{7656959A-5192-45CF-99CC-EABE0F42A306}" dt="2021-06-23T16:24:23.144" v="5084" actId="20577"/>
          <ac:spMkLst>
            <pc:docMk/>
            <pc:sldMk cId="193188644" sldId="269"/>
            <ac:spMk id="3" creationId="{5AA45BD6-8FC3-4949-9E9F-7156C7552090}"/>
          </ac:spMkLst>
        </pc:spChg>
        <pc:spChg chg="add del">
          <ac:chgData name="Kristin Mullady" userId="9ee3eb7d-2b27-48a9-886d-d3a15ae2f35a" providerId="ADAL" clId="{7656959A-5192-45CF-99CC-EABE0F42A306}" dt="2021-06-22T15:17:06.355" v="3375" actId="26606"/>
          <ac:spMkLst>
            <pc:docMk/>
            <pc:sldMk cId="193188644" sldId="269"/>
            <ac:spMk id="9" creationId="{A5931BE0-4B93-4D6C-878E-ACC59D6B4587}"/>
          </ac:spMkLst>
        </pc:spChg>
        <pc:spChg chg="add del">
          <ac:chgData name="Kristin Mullady" userId="9ee3eb7d-2b27-48a9-886d-d3a15ae2f35a" providerId="ADAL" clId="{7656959A-5192-45CF-99CC-EABE0F42A306}" dt="2021-06-22T15:17:06.355" v="3375" actId="26606"/>
          <ac:spMkLst>
            <pc:docMk/>
            <pc:sldMk cId="193188644" sldId="269"/>
            <ac:spMk id="11" creationId="{6FF3A87B-2255-45E0-A551-C11FAF93290C}"/>
          </ac:spMkLst>
        </pc:spChg>
        <pc:spChg chg="add">
          <ac:chgData name="Kristin Mullady" userId="9ee3eb7d-2b27-48a9-886d-d3a15ae2f35a" providerId="ADAL" clId="{7656959A-5192-45CF-99CC-EABE0F42A306}" dt="2021-06-22T15:17:06.355" v="3375" actId="26606"/>
          <ac:spMkLst>
            <pc:docMk/>
            <pc:sldMk cId="193188644" sldId="269"/>
            <ac:spMk id="16" creationId="{A5931BE0-4B93-4D6C-878E-ACC59D6B4587}"/>
          </ac:spMkLst>
        </pc:spChg>
        <pc:picChg chg="add mod">
          <ac:chgData name="Kristin Mullady" userId="9ee3eb7d-2b27-48a9-886d-d3a15ae2f35a" providerId="ADAL" clId="{7656959A-5192-45CF-99CC-EABE0F42A306}" dt="2021-06-22T15:17:06.355" v="3375" actId="26606"/>
          <ac:picMkLst>
            <pc:docMk/>
            <pc:sldMk cId="193188644" sldId="269"/>
            <ac:picMk id="4" creationId="{B7A4451C-50FF-4DC7-B853-36C3EAFE7C2F}"/>
          </ac:picMkLst>
        </pc:picChg>
        <pc:picChg chg="add mod">
          <ac:chgData name="Kristin Mullady" userId="9ee3eb7d-2b27-48a9-886d-d3a15ae2f35a" providerId="ADAL" clId="{7656959A-5192-45CF-99CC-EABE0F42A306}" dt="2021-06-22T15:29:54.265" v="3522" actId="1076"/>
          <ac:picMkLst>
            <pc:docMk/>
            <pc:sldMk cId="193188644" sldId="269"/>
            <ac:picMk id="5" creationId="{6CA2E229-1761-4CDE-83DE-D0E515FB3A5A}"/>
          </ac:picMkLst>
        </pc:picChg>
      </pc:sldChg>
      <pc:sldChg chg="addSp delSp modSp new mod setBg">
        <pc:chgData name="Kristin Mullady" userId="9ee3eb7d-2b27-48a9-886d-d3a15ae2f35a" providerId="ADAL" clId="{7656959A-5192-45CF-99CC-EABE0F42A306}" dt="2021-06-23T16:03:45.352" v="4887" actId="20577"/>
        <pc:sldMkLst>
          <pc:docMk/>
          <pc:sldMk cId="3553658820" sldId="270"/>
        </pc:sldMkLst>
        <pc:spChg chg="mod">
          <ac:chgData name="Kristin Mullady" userId="9ee3eb7d-2b27-48a9-886d-d3a15ae2f35a" providerId="ADAL" clId="{7656959A-5192-45CF-99CC-EABE0F42A306}" dt="2021-06-23T16:03:45.352" v="4887" actId="20577"/>
          <ac:spMkLst>
            <pc:docMk/>
            <pc:sldMk cId="3553658820" sldId="270"/>
            <ac:spMk id="2" creationId="{BE3A5194-7C01-46AF-AD59-383D15303277}"/>
          </ac:spMkLst>
        </pc:spChg>
        <pc:spChg chg="mod">
          <ac:chgData name="Kristin Mullady" userId="9ee3eb7d-2b27-48a9-886d-d3a15ae2f35a" providerId="ADAL" clId="{7656959A-5192-45CF-99CC-EABE0F42A306}" dt="2021-06-22T15:57:36.844" v="4028" actId="255"/>
          <ac:spMkLst>
            <pc:docMk/>
            <pc:sldMk cId="3553658820" sldId="270"/>
            <ac:spMk id="3" creationId="{6B1C97FB-DB32-464D-B2CB-768FB2FDFF35}"/>
          </ac:spMkLst>
        </pc:spChg>
        <pc:spChg chg="add del">
          <ac:chgData name="Kristin Mullady" userId="9ee3eb7d-2b27-48a9-886d-d3a15ae2f35a" providerId="ADAL" clId="{7656959A-5192-45CF-99CC-EABE0F42A306}" dt="2021-06-22T15:43:30.401" v="3760" actId="26606"/>
          <ac:spMkLst>
            <pc:docMk/>
            <pc:sldMk cId="3553658820" sldId="270"/>
            <ac:spMk id="8" creationId="{82184FF4-7029-4ED7-813A-192E60608764}"/>
          </ac:spMkLst>
        </pc:spChg>
        <pc:spChg chg="add del">
          <ac:chgData name="Kristin Mullady" userId="9ee3eb7d-2b27-48a9-886d-d3a15ae2f35a" providerId="ADAL" clId="{7656959A-5192-45CF-99CC-EABE0F42A306}" dt="2021-06-22T15:43:30.401" v="3760" actId="26606"/>
          <ac:spMkLst>
            <pc:docMk/>
            <pc:sldMk cId="3553658820" sldId="270"/>
            <ac:spMk id="10" creationId="{AAA7AB09-557C-41AD-9113-FF9F68FA1035}"/>
          </ac:spMkLst>
        </pc:spChg>
        <pc:spChg chg="add del">
          <ac:chgData name="Kristin Mullady" userId="9ee3eb7d-2b27-48a9-886d-d3a15ae2f35a" providerId="ADAL" clId="{7656959A-5192-45CF-99CC-EABE0F42A306}" dt="2021-06-22T15:43:30.401" v="3760" actId="26606"/>
          <ac:spMkLst>
            <pc:docMk/>
            <pc:sldMk cId="3553658820" sldId="270"/>
            <ac:spMk id="12" creationId="{EF99ECAA-1F11-4937-BBA6-51935AB44C9D}"/>
          </ac:spMkLst>
        </pc:spChg>
        <pc:spChg chg="add del">
          <ac:chgData name="Kristin Mullady" userId="9ee3eb7d-2b27-48a9-886d-d3a15ae2f35a" providerId="ADAL" clId="{7656959A-5192-45CF-99CC-EABE0F42A306}" dt="2021-06-22T15:43:30.401" v="3760" actId="26606"/>
          <ac:spMkLst>
            <pc:docMk/>
            <pc:sldMk cId="3553658820" sldId="270"/>
            <ac:spMk id="20" creationId="{940082A1-24A5-4276-83A4-39E993BD691B}"/>
          </ac:spMkLst>
        </pc:spChg>
        <pc:spChg chg="add del">
          <ac:chgData name="Kristin Mullady" userId="9ee3eb7d-2b27-48a9-886d-d3a15ae2f35a" providerId="ADAL" clId="{7656959A-5192-45CF-99CC-EABE0F42A306}" dt="2021-06-22T15:43:30.401" v="3760" actId="26606"/>
          <ac:spMkLst>
            <pc:docMk/>
            <pc:sldMk cId="3553658820" sldId="270"/>
            <ac:spMk id="22" creationId="{6D840B21-A957-4CFE-AA5B-9711DF6D3305}"/>
          </ac:spMkLst>
        </pc:spChg>
        <pc:spChg chg="add del">
          <ac:chgData name="Kristin Mullady" userId="9ee3eb7d-2b27-48a9-886d-d3a15ae2f35a" providerId="ADAL" clId="{7656959A-5192-45CF-99CC-EABE0F42A306}" dt="2021-06-22T15:47:24.814" v="3933" actId="26606"/>
          <ac:spMkLst>
            <pc:docMk/>
            <pc:sldMk cId="3553658820" sldId="270"/>
            <ac:spMk id="31" creationId="{82184FF4-7029-4ED7-813A-192E60608764}"/>
          </ac:spMkLst>
        </pc:spChg>
        <pc:spChg chg="add del">
          <ac:chgData name="Kristin Mullady" userId="9ee3eb7d-2b27-48a9-886d-d3a15ae2f35a" providerId="ADAL" clId="{7656959A-5192-45CF-99CC-EABE0F42A306}" dt="2021-06-22T15:47:24.814" v="3933" actId="26606"/>
          <ac:spMkLst>
            <pc:docMk/>
            <pc:sldMk cId="3553658820" sldId="270"/>
            <ac:spMk id="33" creationId="{AAA7AB09-557C-41AD-9113-FF9F68FA1035}"/>
          </ac:spMkLst>
        </pc:spChg>
        <pc:spChg chg="add del">
          <ac:chgData name="Kristin Mullady" userId="9ee3eb7d-2b27-48a9-886d-d3a15ae2f35a" providerId="ADAL" clId="{7656959A-5192-45CF-99CC-EABE0F42A306}" dt="2021-06-22T15:47:24.814" v="3933" actId="26606"/>
          <ac:spMkLst>
            <pc:docMk/>
            <pc:sldMk cId="3553658820" sldId="270"/>
            <ac:spMk id="35" creationId="{EF99ECAA-1F11-4937-BBA6-51935AB44C9D}"/>
          </ac:spMkLst>
        </pc:spChg>
        <pc:spChg chg="add del">
          <ac:chgData name="Kristin Mullady" userId="9ee3eb7d-2b27-48a9-886d-d3a15ae2f35a" providerId="ADAL" clId="{7656959A-5192-45CF-99CC-EABE0F42A306}" dt="2021-06-22T15:47:24.814" v="3933" actId="26606"/>
          <ac:spMkLst>
            <pc:docMk/>
            <pc:sldMk cId="3553658820" sldId="270"/>
            <ac:spMk id="43" creationId="{1DB043B4-68C6-45B9-82AC-A5800EADB8DB}"/>
          </ac:spMkLst>
        </pc:spChg>
        <pc:spChg chg="add del">
          <ac:chgData name="Kristin Mullady" userId="9ee3eb7d-2b27-48a9-886d-d3a15ae2f35a" providerId="ADAL" clId="{7656959A-5192-45CF-99CC-EABE0F42A306}" dt="2021-06-22T15:47:24.814" v="3933" actId="26606"/>
          <ac:spMkLst>
            <pc:docMk/>
            <pc:sldMk cId="3553658820" sldId="270"/>
            <ac:spMk id="45" creationId="{3C64A91D-E535-4C24-A0E3-96A3810E3FDC}"/>
          </ac:spMkLst>
        </pc:spChg>
        <pc:spChg chg="add del">
          <ac:chgData name="Kristin Mullady" userId="9ee3eb7d-2b27-48a9-886d-d3a15ae2f35a" providerId="ADAL" clId="{7656959A-5192-45CF-99CC-EABE0F42A306}" dt="2021-06-22T15:47:24.814" v="3933" actId="26606"/>
          <ac:spMkLst>
            <pc:docMk/>
            <pc:sldMk cId="3553658820" sldId="270"/>
            <ac:spMk id="47" creationId="{26FC4867-BA3E-4F8E-AB23-684F34DF3D31}"/>
          </ac:spMkLst>
        </pc:spChg>
        <pc:spChg chg="add">
          <ac:chgData name="Kristin Mullady" userId="9ee3eb7d-2b27-48a9-886d-d3a15ae2f35a" providerId="ADAL" clId="{7656959A-5192-45CF-99CC-EABE0F42A306}" dt="2021-06-22T15:47:24.814" v="3933" actId="26606"/>
          <ac:spMkLst>
            <pc:docMk/>
            <pc:sldMk cId="3553658820" sldId="270"/>
            <ac:spMk id="52" creationId="{A5931BE0-4B93-4D6C-878E-ACC59D6B4587}"/>
          </ac:spMkLst>
        </pc:spChg>
        <pc:grpChg chg="add del">
          <ac:chgData name="Kristin Mullady" userId="9ee3eb7d-2b27-48a9-886d-d3a15ae2f35a" providerId="ADAL" clId="{7656959A-5192-45CF-99CC-EABE0F42A306}" dt="2021-06-22T15:43:30.401" v="3760" actId="26606"/>
          <ac:grpSpMkLst>
            <pc:docMk/>
            <pc:sldMk cId="3553658820" sldId="270"/>
            <ac:grpSpMk id="14" creationId="{79DE9FAB-6BBA-4CFE-B67D-77B47F01ECA4}"/>
          </ac:grpSpMkLst>
        </pc:grpChg>
        <pc:grpChg chg="add del">
          <ac:chgData name="Kristin Mullady" userId="9ee3eb7d-2b27-48a9-886d-d3a15ae2f35a" providerId="ADAL" clId="{7656959A-5192-45CF-99CC-EABE0F42A306}" dt="2021-06-22T15:43:30.401" v="3760" actId="26606"/>
          <ac:grpSpMkLst>
            <pc:docMk/>
            <pc:sldMk cId="3553658820" sldId="270"/>
            <ac:grpSpMk id="24" creationId="{DBFD4376-13D5-43C1-86D8-8133A9D886E1}"/>
          </ac:grpSpMkLst>
        </pc:grpChg>
        <pc:grpChg chg="add del">
          <ac:chgData name="Kristin Mullady" userId="9ee3eb7d-2b27-48a9-886d-d3a15ae2f35a" providerId="ADAL" clId="{7656959A-5192-45CF-99CC-EABE0F42A306}" dt="2021-06-22T15:47:24.814" v="3933" actId="26606"/>
          <ac:grpSpMkLst>
            <pc:docMk/>
            <pc:sldMk cId="3553658820" sldId="270"/>
            <ac:grpSpMk id="37" creationId="{79DE9FAB-6BBA-4CFE-B67D-77B47F01ECA4}"/>
          </ac:grpSpMkLst>
        </pc:grpChg>
        <pc:picChg chg="add mod ord">
          <ac:chgData name="Kristin Mullady" userId="9ee3eb7d-2b27-48a9-886d-d3a15ae2f35a" providerId="ADAL" clId="{7656959A-5192-45CF-99CC-EABE0F42A306}" dt="2021-06-22T15:47:41.584" v="3938" actId="1076"/>
          <ac:picMkLst>
            <pc:docMk/>
            <pc:sldMk cId="3553658820" sldId="270"/>
            <ac:picMk id="4" creationId="{1026D962-71AB-4C0A-BEB4-2642D11B60FC}"/>
          </ac:picMkLst>
        </pc:picChg>
      </pc:sldChg>
      <pc:sldChg chg="addSp modSp new del mod ord modAnim">
        <pc:chgData name="Kristin Mullady" userId="9ee3eb7d-2b27-48a9-886d-d3a15ae2f35a" providerId="ADAL" clId="{7656959A-5192-45CF-99CC-EABE0F42A306}" dt="2021-07-12T15:41:31.683" v="6121" actId="47"/>
        <pc:sldMkLst>
          <pc:docMk/>
          <pc:sldMk cId="3859134319" sldId="271"/>
        </pc:sldMkLst>
        <pc:spChg chg="mod">
          <ac:chgData name="Kristin Mullady" userId="9ee3eb7d-2b27-48a9-886d-d3a15ae2f35a" providerId="ADAL" clId="{7656959A-5192-45CF-99CC-EABE0F42A306}" dt="2021-06-23T16:03:56.318" v="4888" actId="14100"/>
          <ac:spMkLst>
            <pc:docMk/>
            <pc:sldMk cId="3859134319" sldId="271"/>
            <ac:spMk id="2" creationId="{C12DB1C2-D64C-4372-85E3-6A4645ECBA2E}"/>
          </ac:spMkLst>
        </pc:spChg>
        <pc:spChg chg="mod">
          <ac:chgData name="Kristin Mullady" userId="9ee3eb7d-2b27-48a9-886d-d3a15ae2f35a" providerId="ADAL" clId="{7656959A-5192-45CF-99CC-EABE0F42A306}" dt="2021-07-12T15:39:35.136" v="6085" actId="1076"/>
          <ac:spMkLst>
            <pc:docMk/>
            <pc:sldMk cId="3859134319" sldId="271"/>
            <ac:spMk id="3" creationId="{33E18058-CAAD-4E4B-A64D-E6A29835898F}"/>
          </ac:spMkLst>
        </pc:spChg>
        <pc:picChg chg="add mod">
          <ac:chgData name="Kristin Mullady" userId="9ee3eb7d-2b27-48a9-886d-d3a15ae2f35a" providerId="ADAL" clId="{7656959A-5192-45CF-99CC-EABE0F42A306}" dt="2021-06-23T15:42:30.966" v="4520" actId="1076"/>
          <ac:picMkLst>
            <pc:docMk/>
            <pc:sldMk cId="3859134319" sldId="271"/>
            <ac:picMk id="4" creationId="{9D46BA17-45AE-4C97-8FCB-C6A032A95DAB}"/>
          </ac:picMkLst>
        </pc:picChg>
      </pc:sldChg>
      <pc:sldChg chg="addSp modSp new mod ord setBg">
        <pc:chgData name="Kristin Mullady" userId="9ee3eb7d-2b27-48a9-886d-d3a15ae2f35a" providerId="ADAL" clId="{7656959A-5192-45CF-99CC-EABE0F42A306}" dt="2021-07-15T15:31:55.756" v="6690" actId="20577"/>
        <pc:sldMkLst>
          <pc:docMk/>
          <pc:sldMk cId="1736269062" sldId="272"/>
        </pc:sldMkLst>
        <pc:spChg chg="mod">
          <ac:chgData name="Kristin Mullady" userId="9ee3eb7d-2b27-48a9-886d-d3a15ae2f35a" providerId="ADAL" clId="{7656959A-5192-45CF-99CC-EABE0F42A306}" dt="2021-07-12T15:43:12.184" v="6140" actId="113"/>
          <ac:spMkLst>
            <pc:docMk/>
            <pc:sldMk cId="1736269062" sldId="272"/>
            <ac:spMk id="2" creationId="{4630C505-CCB7-491E-89E7-AA43EFA52B53}"/>
          </ac:spMkLst>
        </pc:spChg>
        <pc:spChg chg="mod">
          <ac:chgData name="Kristin Mullady" userId="9ee3eb7d-2b27-48a9-886d-d3a15ae2f35a" providerId="ADAL" clId="{7656959A-5192-45CF-99CC-EABE0F42A306}" dt="2021-07-15T15:31:55.756" v="6690" actId="20577"/>
          <ac:spMkLst>
            <pc:docMk/>
            <pc:sldMk cId="1736269062" sldId="272"/>
            <ac:spMk id="3" creationId="{B36284AE-A40C-402D-8994-3C342687BC48}"/>
          </ac:spMkLst>
        </pc:spChg>
        <pc:spChg chg="add">
          <ac:chgData name="Kristin Mullady" userId="9ee3eb7d-2b27-48a9-886d-d3a15ae2f35a" providerId="ADAL" clId="{7656959A-5192-45CF-99CC-EABE0F42A306}" dt="2021-06-23T16:00:10.058" v="4774" actId="26606"/>
          <ac:spMkLst>
            <pc:docMk/>
            <pc:sldMk cId="1736269062" sldId="272"/>
            <ac:spMk id="9" creationId="{A5931BE0-4B93-4D6C-878E-ACC59D6B4587}"/>
          </ac:spMkLst>
        </pc:spChg>
        <pc:spChg chg="add">
          <ac:chgData name="Kristin Mullady" userId="9ee3eb7d-2b27-48a9-886d-d3a15ae2f35a" providerId="ADAL" clId="{7656959A-5192-45CF-99CC-EABE0F42A306}" dt="2021-06-23T16:00:10.058" v="4774" actId="26606"/>
          <ac:spMkLst>
            <pc:docMk/>
            <pc:sldMk cId="1736269062" sldId="272"/>
            <ac:spMk id="16" creationId="{D166A8AB-8924-421C-BCED-B54DBC4054E0}"/>
          </ac:spMkLst>
        </pc:spChg>
        <pc:grpChg chg="add">
          <ac:chgData name="Kristin Mullady" userId="9ee3eb7d-2b27-48a9-886d-d3a15ae2f35a" providerId="ADAL" clId="{7656959A-5192-45CF-99CC-EABE0F42A306}" dt="2021-06-23T16:00:10.058" v="4774" actId="26606"/>
          <ac:grpSpMkLst>
            <pc:docMk/>
            <pc:sldMk cId="1736269062" sldId="272"/>
            <ac:grpSpMk id="11" creationId="{9F2D4ED5-DC78-4C88-97AA-483206C53E90}"/>
          </ac:grpSpMkLst>
        </pc:grpChg>
        <pc:picChg chg="add mod">
          <ac:chgData name="Kristin Mullady" userId="9ee3eb7d-2b27-48a9-886d-d3a15ae2f35a" providerId="ADAL" clId="{7656959A-5192-45CF-99CC-EABE0F42A306}" dt="2021-07-12T15:42:58.533" v="6137" actId="1076"/>
          <ac:picMkLst>
            <pc:docMk/>
            <pc:sldMk cId="1736269062" sldId="272"/>
            <ac:picMk id="4" creationId="{0557A9B8-8970-4467-922A-4F85FBEB7ED6}"/>
          </ac:picMkLst>
        </pc:picChg>
      </pc:sldChg>
      <pc:sldChg chg="modSp new mod">
        <pc:chgData name="Kristin Mullady" userId="9ee3eb7d-2b27-48a9-886d-d3a15ae2f35a" providerId="ADAL" clId="{7656959A-5192-45CF-99CC-EABE0F42A306}" dt="2021-07-12T15:59:17.008" v="6176" actId="20577"/>
        <pc:sldMkLst>
          <pc:docMk/>
          <pc:sldMk cId="3398679257" sldId="273"/>
        </pc:sldMkLst>
        <pc:spChg chg="mod">
          <ac:chgData name="Kristin Mullady" userId="9ee3eb7d-2b27-48a9-886d-d3a15ae2f35a" providerId="ADAL" clId="{7656959A-5192-45CF-99CC-EABE0F42A306}" dt="2021-07-07T18:32:09.208" v="5589" actId="20577"/>
          <ac:spMkLst>
            <pc:docMk/>
            <pc:sldMk cId="3398679257" sldId="273"/>
            <ac:spMk id="2" creationId="{0F458DC2-F13E-4E1A-957F-40333F327B14}"/>
          </ac:spMkLst>
        </pc:spChg>
        <pc:spChg chg="mod">
          <ac:chgData name="Kristin Mullady" userId="9ee3eb7d-2b27-48a9-886d-d3a15ae2f35a" providerId="ADAL" clId="{7656959A-5192-45CF-99CC-EABE0F42A306}" dt="2021-07-12T15:59:17.008" v="6176" actId="20577"/>
          <ac:spMkLst>
            <pc:docMk/>
            <pc:sldMk cId="3398679257" sldId="273"/>
            <ac:spMk id="3" creationId="{A4E6F7E6-2BA3-46D1-9FDB-85317E4C8922}"/>
          </ac:spMkLst>
        </pc:spChg>
      </pc:sldChg>
      <pc:sldChg chg="addSp modSp new mod ord modAnim">
        <pc:chgData name="Kristin Mullady" userId="9ee3eb7d-2b27-48a9-886d-d3a15ae2f35a" providerId="ADAL" clId="{7656959A-5192-45CF-99CC-EABE0F42A306}" dt="2021-07-12T15:37:30.780" v="6082"/>
        <pc:sldMkLst>
          <pc:docMk/>
          <pc:sldMk cId="2939234159" sldId="274"/>
        </pc:sldMkLst>
        <pc:spChg chg="mod">
          <ac:chgData name="Kristin Mullady" userId="9ee3eb7d-2b27-48a9-886d-d3a15ae2f35a" providerId="ADAL" clId="{7656959A-5192-45CF-99CC-EABE0F42A306}" dt="2021-07-07T18:45:04.478" v="6079" actId="1076"/>
          <ac:spMkLst>
            <pc:docMk/>
            <pc:sldMk cId="2939234159" sldId="274"/>
            <ac:spMk id="2" creationId="{525B056A-F2C8-4B56-9900-2EB606C315BD}"/>
          </ac:spMkLst>
        </pc:spChg>
        <pc:spChg chg="mod">
          <ac:chgData name="Kristin Mullady" userId="9ee3eb7d-2b27-48a9-886d-d3a15ae2f35a" providerId="ADAL" clId="{7656959A-5192-45CF-99CC-EABE0F42A306}" dt="2021-07-07T18:42:10.696" v="5978" actId="27636"/>
          <ac:spMkLst>
            <pc:docMk/>
            <pc:sldMk cId="2939234159" sldId="274"/>
            <ac:spMk id="3" creationId="{6840817A-524D-4625-8505-090371CFE1E5}"/>
          </ac:spMkLst>
        </pc:spChg>
        <pc:picChg chg="add mod">
          <ac:chgData name="Kristin Mullady" userId="9ee3eb7d-2b27-48a9-886d-d3a15ae2f35a" providerId="ADAL" clId="{7656959A-5192-45CF-99CC-EABE0F42A306}" dt="2021-07-07T18:45:07.631" v="6080" actId="1076"/>
          <ac:picMkLst>
            <pc:docMk/>
            <pc:sldMk cId="2939234159" sldId="274"/>
            <ac:picMk id="4" creationId="{9E36ADE4-2A91-42E7-B586-48D9E4E964BC}"/>
          </ac:picMkLst>
        </pc:picChg>
        <pc:picChg chg="add mod">
          <ac:chgData name="Kristin Mullady" userId="9ee3eb7d-2b27-48a9-886d-d3a15ae2f35a" providerId="ADAL" clId="{7656959A-5192-45CF-99CC-EABE0F42A306}" dt="2021-07-12T15:37:30.780" v="6082"/>
          <ac:picMkLst>
            <pc:docMk/>
            <pc:sldMk cId="2939234159" sldId="274"/>
            <ac:picMk id="5" creationId="{DA76E62E-858D-4F2A-AFAC-E973817EB02A}"/>
          </ac:picMkLst>
        </pc:picChg>
      </pc:sldChg>
      <pc:sldChg chg="modSp add del mod ord">
        <pc:chgData name="Kristin Mullady" userId="9ee3eb7d-2b27-48a9-886d-d3a15ae2f35a" providerId="ADAL" clId="{7656959A-5192-45CF-99CC-EABE0F42A306}" dt="2021-07-12T15:43:15.640" v="6141" actId="47"/>
        <pc:sldMkLst>
          <pc:docMk/>
          <pc:sldMk cId="978664733" sldId="275"/>
        </pc:sldMkLst>
        <pc:spChg chg="mod">
          <ac:chgData name="Kristin Mullady" userId="9ee3eb7d-2b27-48a9-886d-d3a15ae2f35a" providerId="ADAL" clId="{7656959A-5192-45CF-99CC-EABE0F42A306}" dt="2021-07-07T18:36:03.800" v="5697" actId="20577"/>
          <ac:spMkLst>
            <pc:docMk/>
            <pc:sldMk cId="978664733" sldId="275"/>
            <ac:spMk id="2" creationId="{BE3A5194-7C01-46AF-AD59-383D15303277}"/>
          </ac:spMkLst>
        </pc:spChg>
        <pc:spChg chg="mod">
          <ac:chgData name="Kristin Mullady" userId="9ee3eb7d-2b27-48a9-886d-d3a15ae2f35a" providerId="ADAL" clId="{7656959A-5192-45CF-99CC-EABE0F42A306}" dt="2021-07-07T18:39:39.816" v="5939" actId="20577"/>
          <ac:spMkLst>
            <pc:docMk/>
            <pc:sldMk cId="978664733" sldId="275"/>
            <ac:spMk id="3" creationId="{6B1C97FB-DB32-464D-B2CB-768FB2FDFF35}"/>
          </ac:spMkLst>
        </pc:spChg>
      </pc:sldChg>
      <pc:sldChg chg="addSp delSp modSp new add del mod ord setBg">
        <pc:chgData name="Kristin Mullady" userId="9ee3eb7d-2b27-48a9-886d-d3a15ae2f35a" providerId="ADAL" clId="{7656959A-5192-45CF-99CC-EABE0F42A306}" dt="2021-07-15T15:30:23.368" v="6672" actId="20577"/>
        <pc:sldMkLst>
          <pc:docMk/>
          <pc:sldMk cId="2154160999" sldId="275"/>
        </pc:sldMkLst>
        <pc:spChg chg="mod">
          <ac:chgData name="Kristin Mullady" userId="9ee3eb7d-2b27-48a9-886d-d3a15ae2f35a" providerId="ADAL" clId="{7656959A-5192-45CF-99CC-EABE0F42A306}" dt="2021-07-15T15:29:15.316" v="6583" actId="26606"/>
          <ac:spMkLst>
            <pc:docMk/>
            <pc:sldMk cId="2154160999" sldId="275"/>
            <ac:spMk id="2" creationId="{48E7D58B-46EC-43F9-A37F-2F1B9FC6D51F}"/>
          </ac:spMkLst>
        </pc:spChg>
        <pc:spChg chg="mod">
          <ac:chgData name="Kristin Mullady" userId="9ee3eb7d-2b27-48a9-886d-d3a15ae2f35a" providerId="ADAL" clId="{7656959A-5192-45CF-99CC-EABE0F42A306}" dt="2021-07-15T15:30:23.368" v="6672" actId="20577"/>
          <ac:spMkLst>
            <pc:docMk/>
            <pc:sldMk cId="2154160999" sldId="275"/>
            <ac:spMk id="3" creationId="{D193E46E-E5AC-47F9-BFA1-A4832DD92418}"/>
          </ac:spMkLst>
        </pc:spChg>
        <pc:spChg chg="add">
          <ac:chgData name="Kristin Mullady" userId="9ee3eb7d-2b27-48a9-886d-d3a15ae2f35a" providerId="ADAL" clId="{7656959A-5192-45CF-99CC-EABE0F42A306}" dt="2021-07-15T15:29:15.316" v="6583" actId="26606"/>
          <ac:spMkLst>
            <pc:docMk/>
            <pc:sldMk cId="2154160999" sldId="275"/>
            <ac:spMk id="11" creationId="{A5931BE0-4B93-4D6C-878E-ACC59D6B4587}"/>
          </ac:spMkLst>
        </pc:spChg>
        <pc:graphicFrameChg chg="add del mod modGraphic">
          <ac:chgData name="Kristin Mullady" userId="9ee3eb7d-2b27-48a9-886d-d3a15ae2f35a" providerId="ADAL" clId="{7656959A-5192-45CF-99CC-EABE0F42A306}" dt="2021-07-15T15:27:43.486" v="6581" actId="478"/>
          <ac:graphicFrameMkLst>
            <pc:docMk/>
            <pc:sldMk cId="2154160999" sldId="275"/>
            <ac:graphicFrameMk id="4" creationId="{B059B400-644A-4E55-B74C-4D0DEACF7C46}"/>
          </ac:graphicFrameMkLst>
        </pc:graphicFrameChg>
        <pc:picChg chg="add mod">
          <ac:chgData name="Kristin Mullady" userId="9ee3eb7d-2b27-48a9-886d-d3a15ae2f35a" providerId="ADAL" clId="{7656959A-5192-45CF-99CC-EABE0F42A306}" dt="2021-07-15T15:29:39.599" v="6586" actId="27614"/>
          <ac:picMkLst>
            <pc:docMk/>
            <pc:sldMk cId="2154160999" sldId="275"/>
            <ac:picMk id="6" creationId="{FF4197CE-9E02-46F4-89CD-4194F70D2620}"/>
          </ac:picMkLst>
        </pc:picChg>
      </pc:sldChg>
    </pc:docChg>
  </pc:docChgLst>
  <pc:docChgLst>
    <pc:chgData name="Kristin Mullady" userId="S::kristinm@pnwfcu.org::9ee3eb7d-2b27-48a9-886d-d3a15ae2f35a" providerId="AD" clId="Web-{1D2DCC50-3988-45A1-BEFD-DA372A89DA96}"/>
    <pc:docChg chg="modSld addMainMaster delMainMaster">
      <pc:chgData name="Kristin Mullady" userId="S::kristinm@pnwfcu.org::9ee3eb7d-2b27-48a9-886d-d3a15ae2f35a" providerId="AD" clId="Web-{1D2DCC50-3988-45A1-BEFD-DA372A89DA96}" dt="2021-06-17T16:29:22.612" v="9"/>
      <pc:docMkLst>
        <pc:docMk/>
      </pc:docMkLst>
      <pc:sldChg chg="addSp modSp mod setBg modClrScheme chgLayout">
        <pc:chgData name="Kristin Mullady" userId="S::kristinm@pnwfcu.org::9ee3eb7d-2b27-48a9-886d-d3a15ae2f35a" providerId="AD" clId="Web-{1D2DCC50-3988-45A1-BEFD-DA372A89DA96}" dt="2021-06-17T16:29:22.612" v="9"/>
        <pc:sldMkLst>
          <pc:docMk/>
          <pc:sldMk cId="109857222" sldId="256"/>
        </pc:sldMkLst>
        <pc:spChg chg="mod">
          <ac:chgData name="Kristin Mullady" userId="S::kristinm@pnwfcu.org::9ee3eb7d-2b27-48a9-886d-d3a15ae2f35a" providerId="AD" clId="Web-{1D2DCC50-3988-45A1-BEFD-DA372A89DA96}" dt="2021-06-17T16:29:22.612" v="9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Kristin Mullady" userId="S::kristinm@pnwfcu.org::9ee3eb7d-2b27-48a9-886d-d3a15ae2f35a" providerId="AD" clId="Web-{1D2DCC50-3988-45A1-BEFD-DA372A89DA96}" dt="2021-06-17T16:29:22.612" v="9"/>
          <ac:spMkLst>
            <pc:docMk/>
            <pc:sldMk cId="109857222" sldId="256"/>
            <ac:spMk id="3" creationId="{00000000-0000-0000-0000-000000000000}"/>
          </ac:spMkLst>
        </pc:spChg>
        <pc:spChg chg="add">
          <ac:chgData name="Kristin Mullady" userId="S::kristinm@pnwfcu.org::9ee3eb7d-2b27-48a9-886d-d3a15ae2f35a" providerId="AD" clId="Web-{1D2DCC50-3988-45A1-BEFD-DA372A89DA96}" dt="2021-06-17T16:29:22.612" v="9"/>
          <ac:spMkLst>
            <pc:docMk/>
            <pc:sldMk cId="109857222" sldId="256"/>
            <ac:spMk id="9" creationId="{1DB043B4-68C6-45B9-82AC-A5800EADB8DB}"/>
          </ac:spMkLst>
        </pc:spChg>
        <pc:spChg chg="add">
          <ac:chgData name="Kristin Mullady" userId="S::kristinm@pnwfcu.org::9ee3eb7d-2b27-48a9-886d-d3a15ae2f35a" providerId="AD" clId="Web-{1D2DCC50-3988-45A1-BEFD-DA372A89DA96}" dt="2021-06-17T16:29:22.612" v="9"/>
          <ac:spMkLst>
            <pc:docMk/>
            <pc:sldMk cId="109857222" sldId="256"/>
            <ac:spMk id="15" creationId="{41AC6C06-99FE-4BA1-BC82-8406A424CD67}"/>
          </ac:spMkLst>
        </pc:spChg>
        <pc:spChg chg="add">
          <ac:chgData name="Kristin Mullady" userId="S::kristinm@pnwfcu.org::9ee3eb7d-2b27-48a9-886d-d3a15ae2f35a" providerId="AD" clId="Web-{1D2DCC50-3988-45A1-BEFD-DA372A89DA96}" dt="2021-06-17T16:29:22.612" v="9"/>
          <ac:spMkLst>
            <pc:docMk/>
            <pc:sldMk cId="109857222" sldId="256"/>
            <ac:spMk id="17" creationId="{7AEC842D-C905-4DEA-B1C3-CA51995C572A}"/>
          </ac:spMkLst>
        </pc:spChg>
        <pc:grpChg chg="add">
          <ac:chgData name="Kristin Mullady" userId="S::kristinm@pnwfcu.org::9ee3eb7d-2b27-48a9-886d-d3a15ae2f35a" providerId="AD" clId="Web-{1D2DCC50-3988-45A1-BEFD-DA372A89DA96}" dt="2021-06-17T16:29:22.612" v="9"/>
          <ac:grpSpMkLst>
            <pc:docMk/>
            <pc:sldMk cId="109857222" sldId="256"/>
            <ac:grpSpMk id="11" creationId="{4592A8CB-0B0A-43A5-86F4-712B0C469671}"/>
          </ac:grpSpMkLst>
        </pc:grpChg>
        <pc:picChg chg="add">
          <ac:chgData name="Kristin Mullady" userId="S::kristinm@pnwfcu.org::9ee3eb7d-2b27-48a9-886d-d3a15ae2f35a" providerId="AD" clId="Web-{1D2DCC50-3988-45A1-BEFD-DA372A89DA96}" dt="2021-06-17T16:29:22.612" v="9"/>
          <ac:picMkLst>
            <pc:docMk/>
            <pc:sldMk cId="109857222" sldId="256"/>
            <ac:picMk id="4" creationId="{4FE0D071-D28D-4768-953F-8039912EE487}"/>
          </ac:picMkLst>
        </pc:picChg>
      </pc:sldChg>
      <pc:sldMasterChg chg="del delSldLayout">
        <pc:chgData name="Kristin Mullady" userId="S::kristinm@pnwfcu.org::9ee3eb7d-2b27-48a9-886d-d3a15ae2f35a" providerId="AD" clId="Web-{1D2DCC50-3988-45A1-BEFD-DA372A89DA96}" dt="2021-06-17T16:29:22.612" v="9"/>
        <pc:sldMasterMkLst>
          <pc:docMk/>
          <pc:sldMasterMk cId="2460954070" sldId="2147483660"/>
        </pc:sldMasterMkLst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add addSldLayout">
        <pc:chgData name="Kristin Mullady" userId="S::kristinm@pnwfcu.org::9ee3eb7d-2b27-48a9-886d-d3a15ae2f35a" providerId="AD" clId="Web-{1D2DCC50-3988-45A1-BEFD-DA372A89DA96}" dt="2021-06-17T16:29:22.612" v="9"/>
        <pc:sldMasterMkLst>
          <pc:docMk/>
          <pc:sldMasterMk cId="2924552982" sldId="2147483711"/>
        </pc:sldMasterMkLst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343577372" sldId="2147483700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1511115163" sldId="2147483701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2917728927" sldId="2147483702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55527186" sldId="2147483703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213146271" sldId="2147483704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748085682" sldId="2147483705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844582103" sldId="2147483706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181393951" sldId="2147483707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712274843" sldId="2147483708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935326521" sldId="2147483709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2794797958" sldId="2147483710"/>
          </pc:sldLayoutMkLst>
        </pc:sldLayoutChg>
      </pc:sldMasterChg>
    </pc:docChg>
  </pc:docChgLst>
  <pc:docChgLst>
    <pc:chgData name="Kristin Mullady" userId="S::kristinm@pnwfcu.org::9ee3eb7d-2b27-48a9-886d-d3a15ae2f35a" providerId="AD" clId="Web-{595D1F94-64B4-4DB7-8614-C1D1F3277E0E}"/>
    <pc:docChg chg="modSld">
      <pc:chgData name="Kristin Mullady" userId="S::kristinm@pnwfcu.org::9ee3eb7d-2b27-48a9-886d-d3a15ae2f35a" providerId="AD" clId="Web-{595D1F94-64B4-4DB7-8614-C1D1F3277E0E}" dt="2021-07-07T18:08:29.958" v="45" actId="20577"/>
      <pc:docMkLst>
        <pc:docMk/>
      </pc:docMkLst>
      <pc:sldChg chg="modSp">
        <pc:chgData name="Kristin Mullady" userId="S::kristinm@pnwfcu.org::9ee3eb7d-2b27-48a9-886d-d3a15ae2f35a" providerId="AD" clId="Web-{595D1F94-64B4-4DB7-8614-C1D1F3277E0E}" dt="2021-07-07T17:45:16.352" v="3" actId="20577"/>
        <pc:sldMkLst>
          <pc:docMk/>
          <pc:sldMk cId="2770211518" sldId="257"/>
        </pc:sldMkLst>
        <pc:spChg chg="mod">
          <ac:chgData name="Kristin Mullady" userId="S::kristinm@pnwfcu.org::9ee3eb7d-2b27-48a9-886d-d3a15ae2f35a" providerId="AD" clId="Web-{595D1F94-64B4-4DB7-8614-C1D1F3277E0E}" dt="2021-07-07T17:45:16.352" v="3" actId="20577"/>
          <ac:spMkLst>
            <pc:docMk/>
            <pc:sldMk cId="2770211518" sldId="257"/>
            <ac:spMk id="3" creationId="{CD177D66-FE14-46D1-B852-8BC0EF21DD7C}"/>
          </ac:spMkLst>
        </pc:spChg>
      </pc:sldChg>
      <pc:sldChg chg="modSp">
        <pc:chgData name="Kristin Mullady" userId="S::kristinm@pnwfcu.org::9ee3eb7d-2b27-48a9-886d-d3a15ae2f35a" providerId="AD" clId="Web-{595D1F94-64B4-4DB7-8614-C1D1F3277E0E}" dt="2021-07-07T17:49:51.367" v="18" actId="20577"/>
        <pc:sldMkLst>
          <pc:docMk/>
          <pc:sldMk cId="1740672869" sldId="258"/>
        </pc:sldMkLst>
        <pc:spChg chg="mod">
          <ac:chgData name="Kristin Mullady" userId="S::kristinm@pnwfcu.org::9ee3eb7d-2b27-48a9-886d-d3a15ae2f35a" providerId="AD" clId="Web-{595D1F94-64B4-4DB7-8614-C1D1F3277E0E}" dt="2021-07-07T17:49:51.367" v="18" actId="20577"/>
          <ac:spMkLst>
            <pc:docMk/>
            <pc:sldMk cId="1740672869" sldId="258"/>
            <ac:spMk id="3" creationId="{F9A28C0C-9611-48BC-BF46-481B1357EA7E}"/>
          </ac:spMkLst>
        </pc:spChg>
      </pc:sldChg>
      <pc:sldChg chg="modSp">
        <pc:chgData name="Kristin Mullady" userId="S::kristinm@pnwfcu.org::9ee3eb7d-2b27-48a9-886d-d3a15ae2f35a" providerId="AD" clId="Web-{595D1F94-64B4-4DB7-8614-C1D1F3277E0E}" dt="2021-07-07T17:50:12.023" v="26" actId="20577"/>
        <pc:sldMkLst>
          <pc:docMk/>
          <pc:sldMk cId="257453340" sldId="259"/>
        </pc:sldMkLst>
        <pc:spChg chg="mod">
          <ac:chgData name="Kristin Mullady" userId="S::kristinm@pnwfcu.org::9ee3eb7d-2b27-48a9-886d-d3a15ae2f35a" providerId="AD" clId="Web-{595D1F94-64B4-4DB7-8614-C1D1F3277E0E}" dt="2021-07-07T17:50:12.023" v="26" actId="20577"/>
          <ac:spMkLst>
            <pc:docMk/>
            <pc:sldMk cId="257453340" sldId="259"/>
            <ac:spMk id="3" creationId="{862AB4F9-BA11-4BCE-A334-10522817DD90}"/>
          </ac:spMkLst>
        </pc:spChg>
      </pc:sldChg>
      <pc:sldChg chg="modSp">
        <pc:chgData name="Kristin Mullady" userId="S::kristinm@pnwfcu.org::9ee3eb7d-2b27-48a9-886d-d3a15ae2f35a" providerId="AD" clId="Web-{595D1F94-64B4-4DB7-8614-C1D1F3277E0E}" dt="2021-07-07T17:50:51.570" v="28" actId="20577"/>
        <pc:sldMkLst>
          <pc:docMk/>
          <pc:sldMk cId="2656366112" sldId="260"/>
        </pc:sldMkLst>
        <pc:spChg chg="mod">
          <ac:chgData name="Kristin Mullady" userId="S::kristinm@pnwfcu.org::9ee3eb7d-2b27-48a9-886d-d3a15ae2f35a" providerId="AD" clId="Web-{595D1F94-64B4-4DB7-8614-C1D1F3277E0E}" dt="2021-07-07T17:50:51.570" v="28" actId="20577"/>
          <ac:spMkLst>
            <pc:docMk/>
            <pc:sldMk cId="2656366112" sldId="260"/>
            <ac:spMk id="3" creationId="{6D69AC67-2707-45B0-A8F3-AA03CEBFD9BB}"/>
          </ac:spMkLst>
        </pc:spChg>
      </pc:sldChg>
      <pc:sldChg chg="modSp">
        <pc:chgData name="Kristin Mullady" userId="S::kristinm@pnwfcu.org::9ee3eb7d-2b27-48a9-886d-d3a15ae2f35a" providerId="AD" clId="Web-{595D1F94-64B4-4DB7-8614-C1D1F3277E0E}" dt="2021-07-07T18:08:29.958" v="45" actId="20577"/>
        <pc:sldMkLst>
          <pc:docMk/>
          <pc:sldMk cId="1460402163" sldId="262"/>
        </pc:sldMkLst>
        <pc:spChg chg="mod">
          <ac:chgData name="Kristin Mullady" userId="S::kristinm@pnwfcu.org::9ee3eb7d-2b27-48a9-886d-d3a15ae2f35a" providerId="AD" clId="Web-{595D1F94-64B4-4DB7-8614-C1D1F3277E0E}" dt="2021-07-07T18:08:29.958" v="45" actId="20577"/>
          <ac:spMkLst>
            <pc:docMk/>
            <pc:sldMk cId="1460402163" sldId="262"/>
            <ac:spMk id="3" creationId="{AC4BDDFF-C462-4800-A004-6EF78DD6BC53}"/>
          </ac:spMkLst>
        </pc:spChg>
      </pc:sldChg>
      <pc:sldChg chg="modSp">
        <pc:chgData name="Kristin Mullady" userId="S::kristinm@pnwfcu.org::9ee3eb7d-2b27-48a9-886d-d3a15ae2f35a" providerId="AD" clId="Web-{595D1F94-64B4-4DB7-8614-C1D1F3277E0E}" dt="2021-07-07T18:07:28.583" v="31" actId="20577"/>
        <pc:sldMkLst>
          <pc:docMk/>
          <pc:sldMk cId="2805901853" sldId="265"/>
        </pc:sldMkLst>
        <pc:spChg chg="mod">
          <ac:chgData name="Kristin Mullady" userId="S::kristinm@pnwfcu.org::9ee3eb7d-2b27-48a9-886d-d3a15ae2f35a" providerId="AD" clId="Web-{595D1F94-64B4-4DB7-8614-C1D1F3277E0E}" dt="2021-07-07T18:07:28.583" v="31" actId="20577"/>
          <ac:spMkLst>
            <pc:docMk/>
            <pc:sldMk cId="2805901853" sldId="265"/>
            <ac:spMk id="3" creationId="{FB70EDDD-383B-464A-89A8-3AD3690D3F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A7947-E287-4738-8C82-07CE4F01EF03}" type="datetime2">
              <a:rPr lang="en-US" smtClean="0"/>
              <a:t>Wednesday, July 7, 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3577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79361-B9A1-48F2-9473-23DE30E2D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03906"/>
            <a:ext cx="11090275" cy="1333057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986779-C2F3-447D-85F7-F6B0E2C97D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EBD84-71F4-4271-8C46-0D47C0A9B12E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326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56583A-514F-4632-820D-E7EE236A46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3CBBB-7DDC-4437-8C7D-22A1C3520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69EBF-DA20-4024-8006-B158D571E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E0CE1-F450-4107-B2CB-17B18F8A3F4A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AC8B9-14B5-4DF1-994D-AB47DB3BA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76582-5F9B-4F5E-AAD5-D608CB68E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9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C025-CD7A-4966-867E-81CF82B15267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11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4644CBB8-40B8-42F8-9172-07A476341DDA}"/>
              </a:ext>
            </a:extLst>
          </p:cNvPr>
          <p:cNvGrpSpPr/>
          <p:nvPr/>
        </p:nvGrpSpPr>
        <p:grpSpPr>
          <a:xfrm>
            <a:off x="356481" y="879007"/>
            <a:ext cx="734257" cy="760506"/>
            <a:chOff x="5243759" y="1363788"/>
            <a:chExt cx="734257" cy="76050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35CE073E-302A-4AA7-98C7-8667DDDCFA18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4FD1AE2F-DD70-4E93-B905-E052A23F0B1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E8D529E5-8838-47F0-98A4-2D46F11E499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5DA2564-D3DB-48AD-83F0-6CC6B5743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63" y="474345"/>
            <a:ext cx="11077574" cy="295465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en-US" sz="64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09929-0719-4517-94D6-FDF7F99E70F6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EA752-36DA-440B-8747-0EB291408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6271" y="3629772"/>
            <a:ext cx="11074866" cy="267895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BCC02B0-8581-4752-B7BC-3CE1EF17B9F7}"/>
              </a:ext>
            </a:extLst>
          </p:cNvPr>
          <p:cNvSpPr>
            <a:spLocks noChangeAspect="1"/>
          </p:cNvSpPr>
          <p:nvPr/>
        </p:nvSpPr>
        <p:spPr>
          <a:xfrm rot="18900000">
            <a:off x="11209132" y="4448189"/>
            <a:ext cx="999200" cy="1262947"/>
          </a:xfrm>
          <a:custGeom>
            <a:avLst/>
            <a:gdLst>
              <a:gd name="connsiteX0" fmla="*/ 540000 w 999200"/>
              <a:gd name="connsiteY0" fmla="*/ 0 h 1262947"/>
              <a:gd name="connsiteX1" fmla="*/ 999200 w 999200"/>
              <a:gd name="connsiteY1" fmla="*/ 815317 h 1262947"/>
              <a:gd name="connsiteX2" fmla="*/ 552185 w 999200"/>
              <a:gd name="connsiteY2" fmla="*/ 1262333 h 1262947"/>
              <a:gd name="connsiteX3" fmla="*/ 540000 w 999200"/>
              <a:gd name="connsiteY3" fmla="*/ 1262947 h 1262947"/>
              <a:gd name="connsiteX4" fmla="*/ 0 w 999200"/>
              <a:gd name="connsiteY4" fmla="*/ 992947 h 1262947"/>
              <a:gd name="connsiteX5" fmla="*/ 10971 w 999200"/>
              <a:gd name="connsiteY5" fmla="*/ 938533 h 1262947"/>
              <a:gd name="connsiteX6" fmla="*/ 15626 w 999200"/>
              <a:gd name="connsiteY6" fmla="*/ 931034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9200" h="1262947">
                <a:moveTo>
                  <a:pt x="540000" y="0"/>
                </a:moveTo>
                <a:lnTo>
                  <a:pt x="999200" y="815317"/>
                </a:lnTo>
                <a:lnTo>
                  <a:pt x="552185" y="1262333"/>
                </a:lnTo>
                <a:lnTo>
                  <a:pt x="540000" y="1262947"/>
                </a:ln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10200000" scaled="0"/>
          </a:gradFill>
          <a:ln>
            <a:noFill/>
          </a:ln>
          <a:effectLst>
            <a:innerShdw blurRad="254000" dist="101600" dir="42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A0FF4DB-8180-4D26-AEAE-7ECDB670F71D}"/>
              </a:ext>
            </a:extLst>
          </p:cNvPr>
          <p:cNvSpPr/>
          <p:nvPr/>
        </p:nvSpPr>
        <p:spPr>
          <a:xfrm rot="2700000">
            <a:off x="11686937" y="4853516"/>
            <a:ext cx="540000" cy="978284"/>
          </a:xfrm>
          <a:custGeom>
            <a:avLst/>
            <a:gdLst>
              <a:gd name="connsiteX0" fmla="*/ 113288 w 540000"/>
              <a:gd name="connsiteY0" fmla="*/ 0 h 978284"/>
              <a:gd name="connsiteX1" fmla="*/ 539386 w 540000"/>
              <a:gd name="connsiteY1" fmla="*/ 426099 h 978284"/>
              <a:gd name="connsiteX2" fmla="*/ 540000 w 540000"/>
              <a:gd name="connsiteY2" fmla="*/ 438284 h 978284"/>
              <a:gd name="connsiteX3" fmla="*/ 270000 w 540000"/>
              <a:gd name="connsiteY3" fmla="*/ 978284 h 978284"/>
              <a:gd name="connsiteX4" fmla="*/ 0 w 540000"/>
              <a:gd name="connsiteY4" fmla="*/ 438284 h 978284"/>
              <a:gd name="connsiteX5" fmla="*/ 79081 w 540000"/>
              <a:gd name="connsiteY5" fmla="*/ 56446 h 97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0000" h="978284">
                <a:moveTo>
                  <a:pt x="113288" y="0"/>
                </a:moveTo>
                <a:lnTo>
                  <a:pt x="539386" y="426099"/>
                </a:lnTo>
                <a:lnTo>
                  <a:pt x="540000" y="438284"/>
                </a:lnTo>
                <a:cubicBezTo>
                  <a:pt x="540000" y="736518"/>
                  <a:pt x="419117" y="978284"/>
                  <a:pt x="270000" y="978284"/>
                </a:cubicBezTo>
                <a:cubicBezTo>
                  <a:pt x="120883" y="978284"/>
                  <a:pt x="0" y="736518"/>
                  <a:pt x="0" y="438284"/>
                </a:cubicBezTo>
                <a:cubicBezTo>
                  <a:pt x="0" y="289167"/>
                  <a:pt x="30220" y="154167"/>
                  <a:pt x="79081" y="56446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728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5673-5512-4AAA-9AEB-E00C61EC65D5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7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881275"/>
            <a:ext cx="5437186" cy="535354"/>
          </a:xfrm>
        </p:spPr>
        <p:txBody>
          <a:bodyPr anchor="b">
            <a:norm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577270"/>
            <a:ext cx="5429114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881275"/>
            <a:ext cx="5436392" cy="535354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577270"/>
            <a:ext cx="5436391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38FA-2E87-4873-8BBA-13E447C9A99A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4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2053C-0E9C-4159-B7C9-6AB743439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149" y="550799"/>
            <a:ext cx="8283313" cy="5542025"/>
          </a:xfrm>
        </p:spPr>
        <p:txBody>
          <a:bodyPr vert="horz" wrap="square" lIns="0" tIns="0" rIns="0" bIns="0" rtlCol="0" anchor="ctr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F51F65-E111-4656-83BE-CFCDE2DD6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BB40A-97BD-4BFB-B639-0BFF95FDE8B7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FF82CB-2D17-4918-821E-485475CF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6589D-A056-4817-AE15-39D87FE13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489F067-39E1-4757-BC11-6169A343F2E1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10727" y="3958416"/>
            <a:ext cx="3536330" cy="1853969"/>
          </a:xfrm>
          <a:custGeom>
            <a:avLst/>
            <a:gdLst>
              <a:gd name="connsiteX0" fmla="*/ 3536330 w 3536330"/>
              <a:gd name="connsiteY0" fmla="*/ 1853969 h 1853969"/>
              <a:gd name="connsiteX1" fmla="*/ 1682362 w 3536330"/>
              <a:gd name="connsiteY1" fmla="*/ 0 h 1853969"/>
              <a:gd name="connsiteX2" fmla="*/ 52157 w 3536330"/>
              <a:gd name="connsiteY2" fmla="*/ 970257 h 1853969"/>
              <a:gd name="connsiteX3" fmla="*/ 0 w 3536330"/>
              <a:gd name="connsiteY3" fmla="*/ 1078528 h 1853969"/>
              <a:gd name="connsiteX4" fmla="*/ 757215 w 3536330"/>
              <a:gd name="connsiteY4" fmla="*/ 1835743 h 1853969"/>
              <a:gd name="connsiteX5" fmla="*/ 774211 w 3536330"/>
              <a:gd name="connsiteY5" fmla="*/ 1667149 h 1853969"/>
              <a:gd name="connsiteX6" fmla="*/ 1682362 w 3536330"/>
              <a:gd name="connsiteY6" fmla="*/ 926985 h 1853969"/>
              <a:gd name="connsiteX7" fmla="*/ 2609345 w 3536330"/>
              <a:gd name="connsiteY7" fmla="*/ 1853969 h 185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6330" h="1853969">
                <a:moveTo>
                  <a:pt x="3536330" y="1853969"/>
                </a:moveTo>
                <a:cubicBezTo>
                  <a:pt x="3536330" y="830051"/>
                  <a:pt x="2706280" y="0"/>
                  <a:pt x="1682362" y="0"/>
                </a:cubicBezTo>
                <a:cubicBezTo>
                  <a:pt x="978418" y="0"/>
                  <a:pt x="366107" y="392328"/>
                  <a:pt x="52157" y="970257"/>
                </a:cubicBezTo>
                <a:lnTo>
                  <a:pt x="0" y="1078528"/>
                </a:lnTo>
                <a:lnTo>
                  <a:pt x="757215" y="1835743"/>
                </a:lnTo>
                <a:lnTo>
                  <a:pt x="774211" y="1667149"/>
                </a:lnTo>
                <a:cubicBezTo>
                  <a:pt x="860649" y="1244739"/>
                  <a:pt x="1234397" y="926985"/>
                  <a:pt x="1682362" y="926985"/>
                </a:cubicBezTo>
                <a:cubicBezTo>
                  <a:pt x="2194320" y="926985"/>
                  <a:pt x="2609345" y="1342010"/>
                  <a:pt x="2609345" y="1853969"/>
                </a:cubicBezTo>
                <a:close/>
              </a:path>
            </a:pathLst>
          </a:custGeom>
          <a:gradFill flip="none" rotWithShape="1">
            <a:gsLst>
              <a:gs pos="97000">
                <a:schemeClr val="bg2"/>
              </a:gs>
              <a:gs pos="31000">
                <a:schemeClr val="bg2">
                  <a:lumMod val="90000"/>
                  <a:lumOff val="10000"/>
                </a:schemeClr>
              </a:gs>
            </a:gsLst>
            <a:lin ang="15000000" scaled="0"/>
            <a:tileRect/>
          </a:gradFill>
          <a:ln>
            <a:noFill/>
          </a:ln>
          <a:effectLst>
            <a:innerShdw blurRad="355600" dist="101600" dir="16200000">
              <a:schemeClr val="accent1">
                <a:lumMod val="60000"/>
                <a:lumOff val="40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D231011-607F-42F1-B2D9-2BA8E91CC6AF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81151" y="3649708"/>
            <a:ext cx="3478701" cy="2164843"/>
          </a:xfrm>
          <a:custGeom>
            <a:avLst/>
            <a:gdLst>
              <a:gd name="connsiteX0" fmla="*/ 3478701 w 3478701"/>
              <a:gd name="connsiteY0" fmla="*/ 2164843 h 2164843"/>
              <a:gd name="connsiteX1" fmla="*/ 1624733 w 3478701"/>
              <a:gd name="connsiteY1" fmla="*/ 0 h 2164843"/>
              <a:gd name="connsiteX2" fmla="*/ 87393 w 3478701"/>
              <a:gd name="connsiteY2" fmla="*/ 954459 h 2164843"/>
              <a:gd name="connsiteX3" fmla="*/ 0 w 3478701"/>
              <a:gd name="connsiteY3" fmla="*/ 1122434 h 2164843"/>
              <a:gd name="connsiteX4" fmla="*/ 736015 w 3478701"/>
              <a:gd name="connsiteY4" fmla="*/ 1858449 h 2164843"/>
              <a:gd name="connsiteX5" fmla="*/ 739424 w 3478701"/>
              <a:gd name="connsiteY5" fmla="*/ 1842964 h 2164843"/>
              <a:gd name="connsiteX6" fmla="*/ 1624733 w 3478701"/>
              <a:gd name="connsiteY6" fmla="*/ 1082422 h 2164843"/>
              <a:gd name="connsiteX7" fmla="*/ 2551716 w 3478701"/>
              <a:gd name="connsiteY7" fmla="*/ 2164843 h 216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8701" h="2164843">
                <a:moveTo>
                  <a:pt x="3478701" y="2164843"/>
                </a:moveTo>
                <a:cubicBezTo>
                  <a:pt x="3478701" y="969234"/>
                  <a:pt x="2648651" y="0"/>
                  <a:pt x="1624733" y="0"/>
                </a:cubicBezTo>
                <a:cubicBezTo>
                  <a:pt x="984784" y="0"/>
                  <a:pt x="420564" y="378607"/>
                  <a:pt x="87393" y="954459"/>
                </a:cubicBezTo>
                <a:lnTo>
                  <a:pt x="0" y="1122434"/>
                </a:lnTo>
                <a:lnTo>
                  <a:pt x="736015" y="1858449"/>
                </a:lnTo>
                <a:lnTo>
                  <a:pt x="739424" y="1842964"/>
                </a:lnTo>
                <a:cubicBezTo>
                  <a:pt x="856791" y="1402344"/>
                  <a:pt x="1208766" y="1082422"/>
                  <a:pt x="1624733" y="1082422"/>
                </a:cubicBezTo>
                <a:cubicBezTo>
                  <a:pt x="2136692" y="1082422"/>
                  <a:pt x="2551716" y="1567038"/>
                  <a:pt x="2551716" y="2164843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40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C472EFA-56B5-4A41-8D4B-E9F37727F34D}"/>
              </a:ext>
            </a:extLst>
          </p:cNvPr>
          <p:cNvSpPr/>
          <p:nvPr/>
        </p:nvSpPr>
        <p:spPr>
          <a:xfrm rot="13500000" flipV="1">
            <a:off x="1512277" y="2840042"/>
            <a:ext cx="214196" cy="933178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3781B6C-21AD-489D-A3CB-522BB2AC543F}"/>
              </a:ext>
            </a:extLst>
          </p:cNvPr>
          <p:cNvSpPr>
            <a:spLocks noChangeAspect="1"/>
          </p:cNvSpPr>
          <p:nvPr/>
        </p:nvSpPr>
        <p:spPr>
          <a:xfrm>
            <a:off x="1780661" y="385236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AD5B80-530E-44CD-8D4A-2796FB214CBF}"/>
              </a:ext>
            </a:extLst>
          </p:cNvPr>
          <p:cNvGrpSpPr/>
          <p:nvPr/>
        </p:nvGrpSpPr>
        <p:grpSpPr>
          <a:xfrm>
            <a:off x="623181" y="1514007"/>
            <a:ext cx="734257" cy="760506"/>
            <a:chOff x="5243759" y="1363788"/>
            <a:chExt cx="734257" cy="760506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2F746AA8-9050-4515-9B17-BC850368529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id="{23EC1AC3-1698-46D5-80B7-F22F15E1A5E4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73766156-553C-46EB-93FA-4F37CC0FF5CF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48085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9E0E3-ECF6-4CFE-8698-AEFEBCECC3C0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58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62FC-960E-4740-921F-B36862979F21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393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F98F1FBA-F8BB-42CF-8B3E-D19AAFEE96C1}"/>
              </a:ext>
            </a:extLst>
          </p:cNvPr>
          <p:cNvGrpSpPr/>
          <p:nvPr/>
        </p:nvGrpSpPr>
        <p:grpSpPr>
          <a:xfrm>
            <a:off x="334964" y="5115518"/>
            <a:ext cx="734257" cy="760506"/>
            <a:chOff x="5243759" y="1363788"/>
            <a:chExt cx="734257" cy="76050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0EE09DD-C3DB-4266-BCC3-A765CFFBF37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F301FE0-96DC-4EFB-BBEE-AED762C337C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BEAD276-8850-4C0C-9777-8537000D522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E5EE0A0-B07E-479B-9684-4BD09FA43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75409"/>
            <a:ext cx="4500562" cy="98488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893A9-3462-4F51-83AE-5D2F124B98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7324" y="575409"/>
            <a:ext cx="6373813" cy="57333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9240C-79C0-4A88-A476-725DE1B9C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76195"/>
            <a:ext cx="4500562" cy="4532530"/>
          </a:xfrm>
        </p:spPr>
        <p:txBody>
          <a:bodyPr anchor="t" anchorCtr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BC9E2-CB44-4C05-9BB5-496C18A241E0}" type="datetime2">
              <a:rPr lang="en-US" smtClean="0"/>
              <a:t>Wednesday, July 7,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274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246CB39B-5F4C-4A7E-9BE3-AAFD45576D16}" type="datetime2">
              <a:rPr lang="en-US" smtClean="0"/>
              <a:t>Wednesday, July 7, 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9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5529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0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perian.com/blogs/ask-experian/bitcoin-and-cryptocurrencies-are-they-saf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kubGCSj5y3k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ubGCSj5y3k?feature=oembed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codecamp.org/news/explain-bitcoin-like-im-five-73b4257ac833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0B3sccDYwuI?feature=oembed" TargetMode="External"/><Relationship Id="rId5" Type="http://schemas.openxmlformats.org/officeDocument/2006/relationships/hyperlink" Target="https://www.youtube.com/watch?v=0B3sccDYwuI" TargetMode="Externa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0943" y="1279191"/>
            <a:ext cx="5437187" cy="2986234"/>
          </a:xfrm>
        </p:spPr>
        <p:txBody>
          <a:bodyPr anchor="b">
            <a:normAutofit/>
          </a:bodyPr>
          <a:lstStyle/>
          <a:p>
            <a:r>
              <a:rPr lang="en-US" sz="7200">
                <a:cs typeface="Calibri Light"/>
              </a:rPr>
              <a:t>The Basics </a:t>
            </a:r>
            <a:br>
              <a:rPr lang="en-US" sz="7200">
                <a:cs typeface="Calibri Light"/>
              </a:rPr>
            </a:br>
            <a:r>
              <a:rPr lang="en-US" sz="7200">
                <a:cs typeface="Calibri Light"/>
              </a:rPr>
              <a:t>of Bitcoin</a:t>
            </a:r>
            <a:endParaRPr lang="en-US" sz="7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DC6096-585A-4863-A553-9556EABA10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32" r="19367" b="-2"/>
          <a:stretch/>
        </p:blipFill>
        <p:spPr>
          <a:xfrm>
            <a:off x="6508749" y="862806"/>
            <a:ext cx="5132388" cy="5132388"/>
          </a:xfrm>
          <a:custGeom>
            <a:avLst/>
            <a:gdLst/>
            <a:ahLst/>
            <a:cxnLst/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73840CF4-F848-4FE0-AEA6-C9E806911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20950" y="549275"/>
            <a:ext cx="667802" cy="631474"/>
            <a:chOff x="10478914" y="1506691"/>
            <a:chExt cx="667802" cy="631474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4B46153-41DB-494F-9B08-EBCCF27283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7B6D42DA-2D84-4A50-A359-7A5C651B1C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4" name="Oval 43">
            <a:extLst>
              <a:ext uri="{FF2B5EF4-FFF2-40B4-BE49-F238E27FC236}">
                <a16:creationId xmlns:a16="http://schemas.microsoft.com/office/drawing/2014/main" id="{94459D96-B947-4C7F-8BCA-915F8B07C0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82954" y="5171203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A9D70A-9B46-43B8-BE2F-761D10625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791" y="4451813"/>
            <a:ext cx="3103133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5A4BD-7E98-4073-AD4A-39235E74F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AB4F9-BA11-4BCE-A334-10522817D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538" y="1439187"/>
            <a:ext cx="4128229" cy="3979625"/>
          </a:xfrm>
        </p:spPr>
        <p:txBody>
          <a:bodyPr vert="horz"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Next, we see the cryptocurrencies available for purchase with learning opportunities. We chose to buy Bitcoin.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Note: </a:t>
            </a:r>
            <a:r>
              <a:rPr lang="en-US" dirty="0">
                <a:solidFill>
                  <a:srgbClr val="FFFFFF"/>
                </a:solidFill>
              </a:rPr>
              <a:t>Bitcoin is currently the oldest, most established and most popular cryptocurrency. </a:t>
            </a:r>
            <a:endParaRPr lang="en-US" dirty="0">
              <a:ea typeface="Source Sans Pro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E1D84C-ED2C-4183-850F-D2698B1E0D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2" r="9815"/>
          <a:stretch/>
        </p:blipFill>
        <p:spPr>
          <a:xfrm>
            <a:off x="5392196" y="549275"/>
            <a:ext cx="6248942" cy="42005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5D8CAF-9DDE-45F0-A374-CF9DD60F8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2196" y="3217785"/>
            <a:ext cx="6248942" cy="309094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F379A16-E74E-4222-AD20-A8F261F199D7}"/>
              </a:ext>
            </a:extLst>
          </p:cNvPr>
          <p:cNvCxnSpPr/>
          <p:nvPr/>
        </p:nvCxnSpPr>
        <p:spPr>
          <a:xfrm flipV="1">
            <a:off x="1491049" y="2322994"/>
            <a:ext cx="4036540" cy="33775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158F24E-AE5E-45B4-BEE1-445F447F61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4195" y="6494495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3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ACC6E-91A9-4276-A986-E02FCDA15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9AC67-2707-45B0-A8F3-AA03CEBFD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538" y="1338842"/>
            <a:ext cx="4128229" cy="3979625"/>
          </a:xfrm>
        </p:spPr>
        <p:txBody>
          <a:bodyPr vert="horz"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It brings us to a screen with the current price of Bitcoin. Within the time it takes us to navigate the page and hit the “Buy” button the price has fluctuated down 8 cents and back up 2 cents.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Note: </a:t>
            </a:r>
            <a:r>
              <a:rPr lang="en-US" dirty="0">
                <a:solidFill>
                  <a:srgbClr val="FFFFFF"/>
                </a:solidFill>
              </a:rPr>
              <a:t>The price chart is 24 hours. The market for Bitcoin does not close so the price is constantly changing. </a:t>
            </a:r>
            <a:endParaRPr lang="en-US" dirty="0">
              <a:ea typeface="Source Sans Pro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A2A87C-6688-4220-844D-8B5E04CE8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193" y="682394"/>
            <a:ext cx="6722944" cy="49767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40A460-91F2-40D4-AB69-5073C7EA39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4035" y="646886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366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22456-6251-4DDA-954A-B82CF76BB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38" y="334009"/>
            <a:ext cx="11091600" cy="1332000"/>
          </a:xfrm>
        </p:spPr>
        <p:txBody>
          <a:bodyPr/>
          <a:lstStyle/>
          <a:p>
            <a:r>
              <a:rPr lang="en-US" dirty="0"/>
              <a:t>Buying Bitcoin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CCA6E7-C064-4FC6-9767-927BBEE95A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727" y="2712166"/>
            <a:ext cx="6693404" cy="3979862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05642-18E3-4D73-8E95-6D32419DEB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106" y="334009"/>
            <a:ext cx="6693404" cy="57046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A607E8-404A-4AF6-A486-BEF7F5FC3C1B}"/>
              </a:ext>
            </a:extLst>
          </p:cNvPr>
          <p:cNvSpPr txBox="1"/>
          <p:nvPr/>
        </p:nvSpPr>
        <p:spPr>
          <a:xfrm>
            <a:off x="755338" y="1202724"/>
            <a:ext cx="4072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Paypal</a:t>
            </a:r>
            <a:r>
              <a:rPr lang="en-US" dirty="0"/>
              <a:t> terms and conditions - highlights the risk of cryptocurrency.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48BA0C-DCD2-4A7F-AD0E-AB0CAA5B3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1301" y="6498591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53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FB570-0D65-42A2-BE4B-E6BAD494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388A4-C183-4C60-B969-CDACC11AC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1709545"/>
            <a:ext cx="11090274" cy="39796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We purchase $5 of Bitcoin…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68B9DA-F65C-460A-AF4E-307984071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562" y="632666"/>
            <a:ext cx="6800197" cy="54601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119E8A-49E4-4FD4-B37C-2598AA933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3555" y="6480529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65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B6E2D-EE93-4296-8E34-A1FC62536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299B5-7CAB-4919-8C16-1205D5B37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4779018" cy="39796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We buy Bitcoin for $5.50 after fees. Notice that </a:t>
            </a:r>
            <a:r>
              <a:rPr lang="en-US" dirty="0" err="1"/>
              <a:t>Paypal</a:t>
            </a:r>
            <a:r>
              <a:rPr lang="en-US" dirty="0"/>
              <a:t> continues to include the disclaimer that crypto isn’t regulated and money can be lost.</a:t>
            </a:r>
          </a:p>
          <a:p>
            <a:pPr marL="0" indent="0">
              <a:buNone/>
            </a:pPr>
            <a:r>
              <a:rPr lang="en-US" dirty="0"/>
              <a:t>$5 will get us a fractional amount of Bitcoin. This is the fraction we will own. </a:t>
            </a:r>
          </a:p>
          <a:p>
            <a:pPr marL="0" indent="0">
              <a:buNone/>
            </a:pPr>
            <a:r>
              <a:rPr lang="en-US" dirty="0"/>
              <a:t>To buy 1 Bitcoin (BTC) at the time of my purchase would cost $32,776.14.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776788-CC1C-418E-8842-2A4673373A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1517"/>
          <a:stretch/>
        </p:blipFill>
        <p:spPr>
          <a:xfrm>
            <a:off x="5608663" y="579651"/>
            <a:ext cx="5899597" cy="551523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554BE7A-5F98-43D3-88E7-E7EB18A55F99}"/>
              </a:ext>
            </a:extLst>
          </p:cNvPr>
          <p:cNvCxnSpPr>
            <a:cxnSpLocks/>
          </p:cNvCxnSpPr>
          <p:nvPr/>
        </p:nvCxnSpPr>
        <p:spPr>
          <a:xfrm>
            <a:off x="4591942" y="3171568"/>
            <a:ext cx="1853514" cy="10873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828682E-74D3-4D63-A230-08A1F473C4B7}"/>
              </a:ext>
            </a:extLst>
          </p:cNvPr>
          <p:cNvCxnSpPr>
            <a:cxnSpLocks/>
          </p:cNvCxnSpPr>
          <p:nvPr/>
        </p:nvCxnSpPr>
        <p:spPr>
          <a:xfrm flipV="1">
            <a:off x="3880022" y="2734965"/>
            <a:ext cx="5486400" cy="144161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06361A40-41A5-43F9-AF91-7C5198D02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1655" y="646072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82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D0ECA-1FA5-4810-B495-73EBEB9AA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0EDDD-383B-464A-89A8-3AD3690D3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538" y="1553026"/>
            <a:ext cx="5050867" cy="3979625"/>
          </a:xfrm>
        </p:spPr>
        <p:txBody>
          <a:bodyPr vert="horz"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We are now the proud owners of $5 of Bitcoin! 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However, within seconds our $5 is no longer worth $5. As </a:t>
            </a:r>
            <a:r>
              <a:rPr lang="en-US" dirty="0" err="1">
                <a:solidFill>
                  <a:srgbClr val="FFFFFF"/>
                </a:solidFill>
              </a:rPr>
              <a:t>Paypal</a:t>
            </a:r>
            <a:r>
              <a:rPr lang="en-US" dirty="0">
                <a:solidFill>
                  <a:srgbClr val="FFFFFF"/>
                </a:solidFill>
              </a:rPr>
              <a:t> reminds us, Bitcoin is volatile, so the price tends to rise and fall rapidly. </a:t>
            </a:r>
            <a:endParaRPr lang="en-US" dirty="0">
              <a:ea typeface="Source Sans Pro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653BF8-6A2A-4289-BB21-1C2BF7A9A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7059" y="734696"/>
            <a:ext cx="6156797" cy="514096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BFB979D-D80A-42D8-9352-C341513B1410}"/>
              </a:ext>
            </a:extLst>
          </p:cNvPr>
          <p:cNvCxnSpPr>
            <a:cxnSpLocks/>
          </p:cNvCxnSpPr>
          <p:nvPr/>
        </p:nvCxnSpPr>
        <p:spPr>
          <a:xfrm>
            <a:off x="1499286" y="3305176"/>
            <a:ext cx="8041414" cy="118652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FEA506F-7A03-4234-996E-3813C684F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4355" y="648918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01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0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D4A0E3-CE56-4552-ABCA-08B3FFE17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323"/>
            <a:ext cx="12192000" cy="841757"/>
          </a:xfrm>
        </p:spPr>
        <p:txBody>
          <a:bodyPr wrap="square" anchor="b">
            <a:normAutofit/>
          </a:bodyPr>
          <a:lstStyle/>
          <a:p>
            <a:pPr algn="ctr"/>
            <a:r>
              <a:rPr lang="en-US" sz="5400" b="1" dirty="0"/>
              <a:t>Cryptocurrency vs. Stocks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BDDFF-C462-4800-A004-6EF78DD6B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343" y="1209040"/>
            <a:ext cx="5274387" cy="5302480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ea typeface="Source Sans Pro"/>
              </a:rPr>
              <a:t>When you buy a share of stock, you're investing in a particular company that you believe will continue to grow in the future. Each stock purchase give you a tiny bit of ownership of a company. With cryptocurrencies, you buy digital tokens of a particular currency to use as a form of payment, or you might simply hold on to them in hopes that they increase in value.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ea typeface="Source Sans Pro"/>
              </a:rPr>
              <a:t>The hope that they will increase in value is where people often confuse crypto with stocks.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8B16F4-75F0-42F5-AD47-037678B1F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094" y="1975091"/>
            <a:ext cx="6058563" cy="3544259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8BCE2E-5093-4642-84A5-E0AE75D07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7991" y="651152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02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4B9A53-19C7-4C89-9B75-229054255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340" y="474307"/>
            <a:ext cx="5925264" cy="2595585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was the first item purchased using Bitcoin?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2CE564-7FED-49CF-B173-38CDEF2C9A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60" r="22691" b="2"/>
          <a:stretch/>
        </p:blipFill>
        <p:spPr>
          <a:xfrm>
            <a:off x="6508749" y="862806"/>
            <a:ext cx="5132388" cy="5132388"/>
          </a:xfrm>
          <a:custGeom>
            <a:avLst/>
            <a:gdLst/>
            <a:ahLst/>
            <a:cxnLst/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73840CF4-F848-4FE0-AEA6-C9E806911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20950" y="549275"/>
            <a:ext cx="667802" cy="631474"/>
            <a:chOff x="10478914" y="1506691"/>
            <a:chExt cx="667802" cy="631474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4B46153-41DB-494F-9B08-EBCCF27283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B6D42DA-2D84-4A50-A359-7A5C651B1C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94459D96-B947-4C7F-8BCA-915F8B07C0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82954" y="5171203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CAE23F-F110-4000-977A-47A07FDEF5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0725" y="6462216"/>
            <a:ext cx="1213209" cy="280440"/>
          </a:xfrm>
          <a:prstGeom prst="rect">
            <a:avLst/>
          </a:prstGeom>
        </p:spPr>
      </p:pic>
      <p:pic>
        <p:nvPicPr>
          <p:cNvPr id="1026" name="Picture 2" descr="20,000+ Best Shopping Bag Photos · 100% Free Download · Pexels Stock Photos">
            <a:extLst>
              <a:ext uri="{FF2B5EF4-FFF2-40B4-BE49-F238E27FC236}">
                <a16:creationId xmlns:a16="http://schemas.microsoft.com/office/drawing/2014/main" id="{B0E60454-6444-48E9-A87D-78F9CA9FA2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4" t="1660"/>
          <a:stretch/>
        </p:blipFill>
        <p:spPr bwMode="auto">
          <a:xfrm>
            <a:off x="1766076" y="3369103"/>
            <a:ext cx="4275605" cy="277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C5049D-C17D-4E64-B8EC-85C113618CCE}"/>
              </a:ext>
            </a:extLst>
          </p:cNvPr>
          <p:cNvSpPr txBox="1"/>
          <p:nvPr/>
        </p:nvSpPr>
        <p:spPr>
          <a:xfrm>
            <a:off x="3624751" y="4040275"/>
            <a:ext cx="6539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>
                <a:solidFill>
                  <a:schemeClr val="bg2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05643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D5F127-FDE8-4B1F-BF48-F8A8B289F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5900737" cy="1997855"/>
          </a:xfrm>
        </p:spPr>
        <p:txBody>
          <a:bodyPr wrap="square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The first items purchased using Bitcoin was…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45BD6-8FC3-4949-9E9F-7156C7552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7306"/>
            <a:ext cx="6212402" cy="341551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800" dirty="0"/>
              <a:t>Two pizzas. Paid with 10,000 bitcoins which is now worth around $450 million! (Remember it’s a volatile market! Bitcoin value is changing all the time so this is approximate and could be valued at a different price 5 minutes from now!) Hope they enjoyed those pizzas!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A4451C-50FF-4DC7-B853-36C3EAFE7C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249" r="1" b="1"/>
          <a:stretch/>
        </p:blipFill>
        <p:spPr>
          <a:xfrm>
            <a:off x="6924675" y="1313606"/>
            <a:ext cx="4713922" cy="4230788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A2E229-1761-4CDE-83DE-D0E515FB3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3715" y="646886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8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58DC2-F13E-4E1A-957F-40333F327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6F7E6-2BA3-46D1-9FDB-85317E4C8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Looking for more info? Try watching or reading these.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https://www.experian.com/blogs/ask-experian/bitcoin-and-cryptocurrencies-are-they-safe/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679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5049F9-38B5-4BC2-8F21-D55B5F8AE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823428" cy="1997855"/>
          </a:xfrm>
        </p:spPr>
        <p:txBody>
          <a:bodyPr wrap="square" anchor="b">
            <a:normAutofit/>
          </a:bodyPr>
          <a:lstStyle/>
          <a:p>
            <a:r>
              <a:rPr lang="en-US" sz="6000" dirty="0"/>
              <a:t>Objectives?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77D66-FE14-46D1-B852-8BC0EF21D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8400"/>
            <a:ext cx="3565525" cy="3414425"/>
          </a:xfrm>
        </p:spPr>
        <p:txBody>
          <a:bodyPr anchor="t"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To understand the basics of Bitcoin. </a:t>
            </a:r>
          </a:p>
          <a:p>
            <a:r>
              <a:rPr lang="en-US" sz="2400" dirty="0">
                <a:solidFill>
                  <a:schemeClr val="tx1"/>
                </a:solidFill>
              </a:rPr>
              <a:t>Recognize what has been driving the increased popularity of digital currency. </a:t>
            </a:r>
            <a:endParaRPr lang="en-US" sz="2400" dirty="0">
              <a:solidFill>
                <a:schemeClr val="tx1"/>
              </a:solidFill>
              <a:ea typeface="Source Sans Pr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76A27-0CE3-4A55-AC9A-CCFAD2EDC5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61" r="27089" b="-1"/>
          <a:stretch/>
        </p:blipFill>
        <p:spPr>
          <a:xfrm>
            <a:off x="5588000" y="862806"/>
            <a:ext cx="5132388" cy="5132388"/>
          </a:xfrm>
          <a:custGeom>
            <a:avLst/>
            <a:gdLst/>
            <a:ahLst/>
            <a:cxnLst/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83B29DA-9BB8-4BA8-B8E1-8C2B544078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822156" y="4143453"/>
            <a:ext cx="734257" cy="760506"/>
            <a:chOff x="5243759" y="1363788"/>
            <a:chExt cx="734257" cy="760506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D02496F8-166D-469A-8040-08608013BF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23E648A7-A02A-4DC7-9FEC-489F1BA6F7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4EF573B1-38BC-4C7B-894C-BE3864A04A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647A77D8-817B-4A9F-86AA-FE781E813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8780" y="50590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9B7205-F22F-4795-9B5D-52508CA32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5781" y="6401096"/>
            <a:ext cx="1216287" cy="28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1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E7D58B-46EC-43F9-A37F-2F1B9FC6D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5437185" cy="1997855"/>
          </a:xfrm>
        </p:spPr>
        <p:txBody>
          <a:bodyPr wrap="square" anchor="b">
            <a:normAutofit/>
          </a:bodyPr>
          <a:lstStyle/>
          <a:p>
            <a:r>
              <a:rPr lang="en-US" dirty="0"/>
              <a:t>Cryptocurrency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3E46E-E5AC-47F9-BFA1-A4832DD92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7306"/>
            <a:ext cx="5437187" cy="341551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As you hear each term, fill in the definition on the “Cryptocurrency Vocabulary” worksheet. </a:t>
            </a:r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FF4197CE-9E02-46F4-89CD-4194F70D2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3045" y="549275"/>
            <a:ext cx="4377181" cy="5759450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54160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B056A-F2C8-4B56-9900-2EB606C31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251254"/>
            <a:ext cx="11780109" cy="1332000"/>
          </a:xfrm>
        </p:spPr>
        <p:txBody>
          <a:bodyPr>
            <a:normAutofit fontScale="90000"/>
          </a:bodyPr>
          <a:lstStyle/>
          <a:p>
            <a:r>
              <a:rPr lang="en-US" dirty="0"/>
              <a:t>Let’s start with an overview of how Bitcoin works…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0817A-524D-4625-8505-090371CFE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130" y="1458097"/>
            <a:ext cx="11221007" cy="5148649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FFFFFF">
                  <a:alpha val="60000"/>
                </a:srgbClr>
              </a:solidFill>
              <a:latin typeface="Source Sans Pro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FFFFFF">
                  <a:alpha val="60000"/>
                </a:srgbClr>
              </a:solidFill>
              <a:latin typeface="Source Sans Pro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FFFFFF">
                  <a:alpha val="60000"/>
                </a:srgbClr>
              </a:solidFill>
              <a:latin typeface="Source Sans Pro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FFFFFF">
                  <a:alpha val="60000"/>
                </a:srgbClr>
              </a:solidFill>
              <a:latin typeface="Source Sans Pro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Source Sans Pro"/>
                <a:ea typeface="+mn-ea"/>
                <a:cs typeface="+mn-cs"/>
                <a:hlinkClick r:id="rId3"/>
              </a:rPr>
              <a:t>https://youtu.be/kubGCSj5y3k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Online Media 3" title="Bitcoin: How Cryptocurrencies Work">
            <a:hlinkClick r:id="" action="ppaction://media"/>
            <a:extLst>
              <a:ext uri="{FF2B5EF4-FFF2-40B4-BE49-F238E27FC236}">
                <a16:creationId xmlns:a16="http://schemas.microsoft.com/office/drawing/2014/main" id="{9E36ADE4-2A91-42E7-B586-48D9E4E964B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696641" y="1458097"/>
            <a:ext cx="6667983" cy="37674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76E62E-858D-4F2A-AFAC-E973817EB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5781" y="6401096"/>
            <a:ext cx="1216287" cy="28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2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853198-DCD0-48AB-ACD6-E51A89041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5647" y="-148367"/>
            <a:ext cx="3565524" cy="3034657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dirty="0"/>
              <a:t>What is Bitcoin?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27C157-271F-4FA0-8F72-0CD295869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78" y="549275"/>
            <a:ext cx="6279059" cy="5761037"/>
          </a:xfrm>
          <a:custGeom>
            <a:avLst/>
            <a:gdLst/>
            <a:ahLst/>
            <a:cxnLst/>
            <a:rect l="l" t="t" r="r" b="b"/>
            <a:pathLst>
              <a:path w="6973888" h="5761037">
                <a:moveTo>
                  <a:pt x="0" y="0"/>
                </a:moveTo>
                <a:lnTo>
                  <a:pt x="6973888" y="0"/>
                </a:lnTo>
                <a:lnTo>
                  <a:pt x="6973888" y="5761037"/>
                </a:lnTo>
                <a:lnTo>
                  <a:pt x="0" y="5761037"/>
                </a:lnTo>
                <a:close/>
              </a:path>
            </a:pathLst>
          </a:cu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61B0F92C-925A-4D2E-839E-EB381378C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95000" y="4960218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3FCDC-EAE5-44D1-A943-5F189C096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9622" y="3014981"/>
            <a:ext cx="3565525" cy="2289419"/>
          </a:xfrm>
        </p:spPr>
        <p:txBody>
          <a:bodyPr vert="horz" wrap="square" lIns="0" tIns="0" rIns="0" bIns="0" rtlCol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b="1" dirty="0"/>
              <a:t>“Explain Bitcoin Like I’m 5”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hlinkClick r:id="rId3"/>
              </a:rPr>
              <a:t>https://www.freecodecamp.org/news/explain-bitcoin-like-im-five-73b4257ac833/</a:t>
            </a:r>
            <a:r>
              <a:rPr lang="en-US" b="1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0D7913-2558-4E9E-8093-31BDC58C772C}"/>
              </a:ext>
            </a:extLst>
          </p:cNvPr>
          <p:cNvSpPr txBox="1"/>
          <p:nvPr/>
        </p:nvSpPr>
        <p:spPr>
          <a:xfrm>
            <a:off x="2160802" y="2472855"/>
            <a:ext cx="437405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Read the linked article. As you’re reading, think about what problem Bitcoin encountered and how they solved this problem. We’ll talk about it on the following slide. 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66EB4D-23A7-48CC-BB7B-2CB7AA93E0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7620" y="645870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1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3A5194-7C01-46AF-AD59-383D15303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5053"/>
            <a:ext cx="12192000" cy="1005205"/>
          </a:xfrm>
        </p:spPr>
        <p:txBody>
          <a:bodyPr vert="horz" wrap="square" lIns="0" tIns="0" rIns="0" bIns="0" rtlCol="0" anchor="b" anchorCtr="0">
            <a:noAutofit/>
          </a:bodyPr>
          <a:lstStyle/>
          <a:p>
            <a:pPr algn="ctr"/>
            <a:r>
              <a:rPr lang="en-US" sz="7200" kern="1200" dirty="0">
                <a:latin typeface="+mj-lt"/>
                <a:ea typeface="+mj-ea"/>
                <a:cs typeface="+mj-cs"/>
              </a:rPr>
              <a:t>Stop and Discuss: Bitcoins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C97FB-DB32-464D-B2CB-768FB2FD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441" y="1721240"/>
            <a:ext cx="5546266" cy="4263000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2400" kern="1200" dirty="0">
                <a:latin typeface="+mn-lt"/>
                <a:ea typeface="+mn-ea"/>
                <a:cs typeface="+mn-cs"/>
              </a:rPr>
              <a:t>After reading the article, “Explain Bitcoin Like I’m Five,” discuss the following questions. </a:t>
            </a:r>
            <a:endParaRPr lang="en-US" sz="2400" dirty="0"/>
          </a:p>
          <a:p>
            <a:r>
              <a:rPr lang="en-US" sz="2400" kern="1200" dirty="0">
                <a:latin typeface="+mn-lt"/>
                <a:ea typeface="+mn-ea"/>
                <a:cs typeface="+mn-cs"/>
              </a:rPr>
              <a:t>What is the difference between physical “apples” and digital “apples?”</a:t>
            </a:r>
          </a:p>
          <a:p>
            <a:r>
              <a:rPr lang="en-US" sz="2400" dirty="0"/>
              <a:t>What is the problem with digital assets? </a:t>
            </a:r>
          </a:p>
          <a:p>
            <a:r>
              <a:rPr lang="en-US" sz="2400" kern="1200" dirty="0">
                <a:latin typeface="+mn-lt"/>
                <a:ea typeface="+mn-ea"/>
                <a:cs typeface="+mn-cs"/>
              </a:rPr>
              <a:t>How did Bitcoin solve this problem?</a:t>
            </a:r>
          </a:p>
          <a:p>
            <a:endParaRPr lang="en-US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26D962-71AB-4C0A-BEB4-2642D11B60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451"/>
          <a:stretch/>
        </p:blipFill>
        <p:spPr>
          <a:xfrm>
            <a:off x="5891706" y="2103204"/>
            <a:ext cx="6072011" cy="3415519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53658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F11AC-B32A-4158-8725-EADE6B82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200" y="227714"/>
            <a:ext cx="11091600" cy="1332000"/>
          </a:xfrm>
        </p:spPr>
        <p:txBody>
          <a:bodyPr/>
          <a:lstStyle/>
          <a:p>
            <a:pPr algn="ctr"/>
            <a:r>
              <a:rPr lang="en-US" b="1" dirty="0"/>
              <a:t>Blockchains Explained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F7675F-35E4-42B1-831F-64E164FD6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175" y="1219202"/>
            <a:ext cx="3942496" cy="5173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 “Ledger” the previous article mentioned is now known as a “Blockchain.” This is the built-in structure that allows a digital currency to exist without fraud in the system. </a:t>
            </a:r>
          </a:p>
          <a:p>
            <a:pPr marL="0" indent="0">
              <a:buNone/>
            </a:pPr>
            <a:r>
              <a:rPr lang="en-US" sz="2400" dirty="0"/>
              <a:t>Watch this video to better understand how Blockchains work.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AD477C-5B50-4863-A3DF-EAE7AE5DE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4035" y="6499340"/>
            <a:ext cx="1213209" cy="280440"/>
          </a:xfrm>
          <a:prstGeom prst="rect">
            <a:avLst/>
          </a:prstGeom>
        </p:spPr>
      </p:pic>
      <p:pic>
        <p:nvPicPr>
          <p:cNvPr id="5" name="Online Media 4" title="How Cryptocurrency Works | NYT">
            <a:hlinkClick r:id="" action="ppaction://media"/>
            <a:extLst>
              <a:ext uri="{FF2B5EF4-FFF2-40B4-BE49-F238E27FC236}">
                <a16:creationId xmlns:a16="http://schemas.microsoft.com/office/drawing/2014/main" id="{4F4DDF78-D343-45F7-9DC9-A97A319872E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85699" y="1318054"/>
            <a:ext cx="7367403" cy="4162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B4B031-0041-459A-B75C-0E1F8E54F869}"/>
              </a:ext>
            </a:extLst>
          </p:cNvPr>
          <p:cNvSpPr txBox="1"/>
          <p:nvPr/>
        </p:nvSpPr>
        <p:spPr>
          <a:xfrm>
            <a:off x="5988907" y="5353942"/>
            <a:ext cx="513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endParaRPr lang="en-US" dirty="0">
              <a:hlinkClick r:id="rId5"/>
            </a:endParaRPr>
          </a:p>
          <a:p>
            <a:pPr marL="0" indent="0">
              <a:buNone/>
            </a:pPr>
            <a:r>
              <a:rPr lang="en-US" dirty="0">
                <a:hlinkClick r:id="rId5"/>
              </a:rPr>
              <a:t>https://www.youtube.com/watch?v=0B3sccDYwuI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072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0C505-CCB7-491E-89E7-AA43EFA52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" y="619873"/>
            <a:ext cx="12084795" cy="742049"/>
          </a:xfrm>
        </p:spPr>
        <p:txBody>
          <a:bodyPr wrap="square" anchor="b">
            <a:normAutofit/>
          </a:bodyPr>
          <a:lstStyle/>
          <a:p>
            <a:pPr algn="ctr"/>
            <a:r>
              <a:rPr lang="en-US" b="1" dirty="0"/>
              <a:t>Stop and Discuss: Blockchains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F2D4ED5-DC78-4C88-97AA-483206C53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570793" y="0"/>
            <a:ext cx="1468514" cy="1521012"/>
            <a:chOff x="5236793" y="2432482"/>
            <a:chExt cx="1468514" cy="1521012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0DE0B65A-4839-40B2-BA92-1464FEADBA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463135" y="2432482"/>
              <a:ext cx="1242172" cy="729202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2A0A68-39DD-4DA7-BAD5-63B9C13987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236793" y="2566400"/>
              <a:ext cx="611884" cy="1076550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1A69E50-7E10-45C3-B4F2-19DBA77484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765469" y="2876944"/>
              <a:ext cx="630288" cy="1076550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D166A8AB-8924-421C-BCED-B54DBC405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77897" y="5497189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284AE-A40C-402D-8994-3C342687B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84" y="1745924"/>
            <a:ext cx="3933020" cy="4873625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1. How do blockchains protect digital assets from fraud, theft, or duplication? </a:t>
            </a:r>
          </a:p>
          <a:p>
            <a:pPr marL="0" indent="0">
              <a:buNone/>
            </a:pPr>
            <a:r>
              <a:rPr lang="en-US" dirty="0"/>
              <a:t>2. When they say a blockchain is “decentralized,” what does that mean? </a:t>
            </a:r>
          </a:p>
          <a:p>
            <a:pPr marL="0" indent="0">
              <a:buNone/>
            </a:pPr>
            <a:r>
              <a:rPr lang="en-US" dirty="0"/>
              <a:t>3. How does the decentralized nature of the blockchain make it more secure? </a:t>
            </a:r>
          </a:p>
          <a:p>
            <a:pPr marL="0" indent="0">
              <a:buNone/>
            </a:pPr>
            <a:r>
              <a:rPr lang="en-US" sz="2000" kern="1200" dirty="0">
                <a:latin typeface="+mn-lt"/>
                <a:ea typeface="+mn-ea"/>
                <a:cs typeface="+mn-cs"/>
              </a:rPr>
              <a:t>4. How does Blockchain technology protect each crypto market?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57A9B8-8970-4467-922A-4F85FBEB7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155" y="2043855"/>
            <a:ext cx="7098999" cy="3460761"/>
          </a:xfrm>
          <a:custGeom>
            <a:avLst/>
            <a:gdLst/>
            <a:ahLst/>
            <a:cxnLst/>
            <a:rect l="l" t="t" r="r" b="b"/>
            <a:pathLst>
              <a:path w="7090237" h="5759451">
                <a:moveTo>
                  <a:pt x="0" y="0"/>
                </a:moveTo>
                <a:lnTo>
                  <a:pt x="7090237" y="0"/>
                </a:lnTo>
                <a:lnTo>
                  <a:pt x="7090237" y="5759451"/>
                </a:lnTo>
                <a:lnTo>
                  <a:pt x="0" y="57594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36269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10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F7DC62-182B-4946-B5C1-66FC7E0F4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6765"/>
            <a:ext cx="12192000" cy="1013755"/>
          </a:xfrm>
        </p:spPr>
        <p:txBody>
          <a:bodyPr wrap="square" anchor="b">
            <a:normAutofit/>
          </a:bodyPr>
          <a:lstStyle/>
          <a:p>
            <a:pPr algn="ctr"/>
            <a:r>
              <a:rPr lang="en-US" sz="5400" b="1" dirty="0"/>
              <a:t>Buying Bitcoin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F2D4ED5-DC78-4C88-97AA-483206C53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570793" y="0"/>
            <a:ext cx="1468514" cy="1521012"/>
            <a:chOff x="5236793" y="2432482"/>
            <a:chExt cx="1468514" cy="1521012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0DE0B65A-4839-40B2-BA92-1464FEADBA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463135" y="2432482"/>
              <a:ext cx="1242172" cy="729202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842A0A68-39DD-4DA7-BAD5-63B9C13987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236793" y="2566400"/>
              <a:ext cx="611884" cy="1076550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21A69E50-7E10-45C3-B4F2-19DBA77484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765469" y="2876944"/>
              <a:ext cx="630288" cy="1076550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D166A8AB-8924-421C-BCED-B54DBC405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77897" y="5497189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28C0C-9611-48BC-BF46-481B1357E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32" y="1721240"/>
            <a:ext cx="5471565" cy="4827841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Many people now associate crypto with stocks, even though they are completely different. We’ll get into their differences later – for now let’s focus on this one difference – Buying Bitcoin.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Unlike stocks, cryptocurrencies can be bought on platforms such as PayPal, </a:t>
            </a:r>
            <a:r>
              <a:rPr lang="en-US" dirty="0" err="1">
                <a:solidFill>
                  <a:srgbClr val="FFFFFF"/>
                </a:solidFill>
              </a:rPr>
              <a:t>CashApp</a:t>
            </a:r>
            <a:r>
              <a:rPr lang="en-US" dirty="0">
                <a:solidFill>
                  <a:srgbClr val="FFFFFF"/>
                </a:solidFill>
              </a:rPr>
              <a:t>, or Robin Hood. Let’s see what happens when we buy Bitcoin through PayPal. </a:t>
            </a:r>
            <a:endParaRPr lang="en-US" dirty="0">
              <a:ea typeface="Source Sans Pro"/>
            </a:endParaRP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We opened our PayPal account on our desktop, right next to the send and request buttons there was a Crypto button. We selected it. </a:t>
            </a:r>
            <a:endParaRPr lang="en-US" dirty="0">
              <a:ea typeface="Source Sans Pro"/>
            </a:endParaRPr>
          </a:p>
          <a:p>
            <a:pPr marL="0" indent="0">
              <a:buNone/>
            </a:pPr>
            <a:r>
              <a:rPr lang="en-US" dirty="0"/>
              <a:t>The same can be done on the app.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74B6519-5C94-4337-878A-AEB2ADAE2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131" y="1912412"/>
            <a:ext cx="4026610" cy="1901868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A8DC362-6B04-471D-BF61-FF524435382A}"/>
              </a:ext>
            </a:extLst>
          </p:cNvPr>
          <p:cNvCxnSpPr>
            <a:cxnSpLocks/>
          </p:cNvCxnSpPr>
          <p:nvPr/>
        </p:nvCxnSpPr>
        <p:spPr>
          <a:xfrm flipV="1">
            <a:off x="6178378" y="3572741"/>
            <a:ext cx="3099058" cy="20125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D8D76AF6-A446-4F94-A1A7-7BC63FA0E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2552" y="6405812"/>
            <a:ext cx="1213209" cy="28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72869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AnalogousFromDarkSeedLeftStep">
      <a:dk1>
        <a:srgbClr val="000000"/>
      </a:dk1>
      <a:lt1>
        <a:srgbClr val="FFFFFF"/>
      </a:lt1>
      <a:dk2>
        <a:srgbClr val="223A3D"/>
      </a:dk2>
      <a:lt2>
        <a:srgbClr val="E8E3E2"/>
      </a:lt2>
      <a:accent1>
        <a:srgbClr val="22B0C2"/>
      </a:accent1>
      <a:accent2>
        <a:srgbClr val="14B785"/>
      </a:accent2>
      <a:accent3>
        <a:srgbClr val="21B94B"/>
      </a:accent3>
      <a:accent4>
        <a:srgbClr val="2BB814"/>
      </a:accent4>
      <a:accent5>
        <a:srgbClr val="70B11F"/>
      </a:accent5>
      <a:accent6>
        <a:srgbClr val="A3A712"/>
      </a:accent6>
      <a:hlink>
        <a:srgbClr val="559030"/>
      </a:hlink>
      <a:folHlink>
        <a:srgbClr val="7F7F7F"/>
      </a:folHlink>
    </a:clrScheme>
    <a:fontScheme name="Float">
      <a:majorFont>
        <a:latin typeface="Sitka Heading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14BA2AE7EFD34A9C0B6410CB86F0AF" ma:contentTypeVersion="12" ma:contentTypeDescription="Create a new document." ma:contentTypeScope="" ma:versionID="12804df6998a3d317e262049c2acb68f">
  <xsd:schema xmlns:xsd="http://www.w3.org/2001/XMLSchema" xmlns:xs="http://www.w3.org/2001/XMLSchema" xmlns:p="http://schemas.microsoft.com/office/2006/metadata/properties" xmlns:ns2="dc809939-901c-4e44-b75a-4ed6930e9425" xmlns:ns3="54ea286b-6133-493e-862c-ac240d2b25ff" targetNamespace="http://schemas.microsoft.com/office/2006/metadata/properties" ma:root="true" ma:fieldsID="4f9c7a82f5bf1353fc0f34676b7ad028" ns2:_="" ns3:_="">
    <xsd:import namespace="dc809939-901c-4e44-b75a-4ed6930e9425"/>
    <xsd:import namespace="54ea286b-6133-493e-862c-ac240d2b25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809939-901c-4e44-b75a-4ed6930e94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ea286b-6133-493e-862c-ac240d2b25f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7F546C1-9E45-443E-812F-29EC87AF03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A61EDD4-1739-444B-BB23-30F53B6A6683}">
  <ds:schemaRefs>
    <ds:schemaRef ds:uri="54ea286b-6133-493e-862c-ac240d2b25ff"/>
    <ds:schemaRef ds:uri="dc809939-901c-4e44-b75a-4ed6930e942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D880445-B111-4CE5-9FC8-3A7C568D38E2}">
  <ds:schemaRefs>
    <ds:schemaRef ds:uri="54ea286b-6133-493e-862c-ac240d2b25ff"/>
    <ds:schemaRef ds:uri="dc809939-901c-4e44-b75a-4ed6930e942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25820</TotalTime>
  <Words>824</Words>
  <Application>Microsoft Office PowerPoint</Application>
  <PresentationFormat>Widescreen</PresentationFormat>
  <Paragraphs>68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Angsana New</vt:lpstr>
      <vt:lpstr>Arial</vt:lpstr>
      <vt:lpstr>Sitka Heading</vt:lpstr>
      <vt:lpstr>Source Sans Pro</vt:lpstr>
      <vt:lpstr>3DFloatVTI</vt:lpstr>
      <vt:lpstr>The Basics  of Bitcoin</vt:lpstr>
      <vt:lpstr>Objectives? </vt:lpstr>
      <vt:lpstr>Cryptocurrency Vocabulary</vt:lpstr>
      <vt:lpstr>Let’s start with an overview of how Bitcoin works…</vt:lpstr>
      <vt:lpstr>What is Bitcoin? </vt:lpstr>
      <vt:lpstr>Stop and Discuss: Bitcoins</vt:lpstr>
      <vt:lpstr>Blockchains Explained</vt:lpstr>
      <vt:lpstr>Stop and Discuss: Blockchains</vt:lpstr>
      <vt:lpstr>Buying Bitcoin</vt:lpstr>
      <vt:lpstr>Buying Bitcoin</vt:lpstr>
      <vt:lpstr>Buying Bitcoin</vt:lpstr>
      <vt:lpstr>Buying Bitcoin</vt:lpstr>
      <vt:lpstr>Buying Bitcoin</vt:lpstr>
      <vt:lpstr>Buying Bitcoin</vt:lpstr>
      <vt:lpstr>Buying Bitcoin</vt:lpstr>
      <vt:lpstr>Cryptocurrency vs. Stocks</vt:lpstr>
      <vt:lpstr>What was the first item purchased using Bitcoin? </vt:lpstr>
      <vt:lpstr>The first items purchased using Bitcoin was… </vt:lpstr>
      <vt:lpstr>Additional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Kristin Mullady</cp:lastModifiedBy>
  <cp:revision>4</cp:revision>
  <dcterms:created xsi:type="dcterms:W3CDTF">2021-06-17T16:28:54Z</dcterms:created>
  <dcterms:modified xsi:type="dcterms:W3CDTF">2021-07-19T18:13:01Z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0x0101007714BA2AE7EFD34A9C0B6410CB86F0AF</vt:lpwstr>
  </property>
</Properties>
</file>