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4"/>
  </p:sldMasterIdLst>
  <p:sldIdLst>
    <p:sldId id="256" r:id="rId5"/>
    <p:sldId id="257" r:id="rId6"/>
    <p:sldId id="258" r:id="rId7"/>
    <p:sldId id="259" r:id="rId8"/>
    <p:sldId id="260" r:id="rId9"/>
    <p:sldId id="261" r:id="rId10"/>
    <p:sldId id="262" r:id="rId11"/>
    <p:sldId id="263" r:id="rId12"/>
    <p:sldId id="264" r:id="rId13"/>
    <p:sldId id="265"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2" autoAdjust="0"/>
    <p:restoredTop sz="94660"/>
  </p:normalViewPr>
  <p:slideViewPr>
    <p:cSldViewPr snapToGrid="0">
      <p:cViewPr varScale="1">
        <p:scale>
          <a:sx n="72" d="100"/>
          <a:sy n="72" d="100"/>
        </p:scale>
        <p:origin x="45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in Mullady" userId="9ee3eb7d-2b27-48a9-886d-d3a15ae2f35a" providerId="ADAL" clId="{1B666106-130C-4B2B-8B8E-C85FAA099B72}"/>
    <pc:docChg chg="undo custSel mod addSld modSld addMainMaster delMainMaster">
      <pc:chgData name="Kristin Mullady" userId="9ee3eb7d-2b27-48a9-886d-d3a15ae2f35a" providerId="ADAL" clId="{1B666106-130C-4B2B-8B8E-C85FAA099B72}" dt="2020-09-02T14:51:32.794" v="5179"/>
      <pc:docMkLst>
        <pc:docMk/>
      </pc:docMkLst>
      <pc:sldChg chg="addSp delSp modSp mod setBg modClrScheme chgLayout">
        <pc:chgData name="Kristin Mullady" userId="9ee3eb7d-2b27-48a9-886d-d3a15ae2f35a" providerId="ADAL" clId="{1B666106-130C-4B2B-8B8E-C85FAA099B72}" dt="2020-08-28T18:33:31.009" v="1911" actId="20577"/>
        <pc:sldMkLst>
          <pc:docMk/>
          <pc:sldMk cId="109857222" sldId="256"/>
        </pc:sldMkLst>
        <pc:spChg chg="mod">
          <ac:chgData name="Kristin Mullady" userId="9ee3eb7d-2b27-48a9-886d-d3a15ae2f35a" providerId="ADAL" clId="{1B666106-130C-4B2B-8B8E-C85FAA099B72}" dt="2020-08-28T18:33:31.009" v="1911" actId="20577"/>
          <ac:spMkLst>
            <pc:docMk/>
            <pc:sldMk cId="109857222" sldId="256"/>
            <ac:spMk id="2" creationId="{00000000-0000-0000-0000-000000000000}"/>
          </ac:spMkLst>
        </pc:spChg>
        <pc:spChg chg="mod">
          <ac:chgData name="Kristin Mullady" userId="9ee3eb7d-2b27-48a9-886d-d3a15ae2f35a" providerId="ADAL" clId="{1B666106-130C-4B2B-8B8E-C85FAA099B72}" dt="2020-08-28T17:05:14.267" v="116" actId="1076"/>
          <ac:spMkLst>
            <pc:docMk/>
            <pc:sldMk cId="109857222" sldId="256"/>
            <ac:spMk id="3" creationId="{00000000-0000-0000-0000-000000000000}"/>
          </ac:spMkLst>
        </pc:spChg>
        <pc:spChg chg="add del">
          <ac:chgData name="Kristin Mullady" userId="9ee3eb7d-2b27-48a9-886d-d3a15ae2f35a" providerId="ADAL" clId="{1B666106-130C-4B2B-8B8E-C85FAA099B72}" dt="2020-08-28T17:03:49.966" v="103" actId="26606"/>
          <ac:spMkLst>
            <pc:docMk/>
            <pc:sldMk cId="109857222" sldId="256"/>
            <ac:spMk id="9" creationId="{4D896123-1B32-4CB1-B2ED-E34BBC26B423}"/>
          </ac:spMkLst>
        </pc:spChg>
        <pc:spChg chg="add del">
          <ac:chgData name="Kristin Mullady" userId="9ee3eb7d-2b27-48a9-886d-d3a15ae2f35a" providerId="ADAL" clId="{1B666106-130C-4B2B-8B8E-C85FAA099B72}" dt="2020-08-28T17:03:49.966" v="103" actId="26606"/>
          <ac:spMkLst>
            <pc:docMk/>
            <pc:sldMk cId="109857222" sldId="256"/>
            <ac:spMk id="11" creationId="{F57DA40C-10B8-4678-8433-AA03ED65E921}"/>
          </ac:spMkLst>
        </pc:spChg>
        <pc:spChg chg="add del">
          <ac:chgData name="Kristin Mullady" userId="9ee3eb7d-2b27-48a9-886d-d3a15ae2f35a" providerId="ADAL" clId="{1B666106-130C-4B2B-8B8E-C85FAA099B72}" dt="2020-08-28T17:03:49.966" v="103" actId="26606"/>
          <ac:spMkLst>
            <pc:docMk/>
            <pc:sldMk cId="109857222" sldId="256"/>
            <ac:spMk id="13" creationId="{D1DEB652-CD49-4786-9154-A1A30E195ADF}"/>
          </ac:spMkLst>
        </pc:spChg>
        <pc:spChg chg="add del">
          <ac:chgData name="Kristin Mullady" userId="9ee3eb7d-2b27-48a9-886d-d3a15ae2f35a" providerId="ADAL" clId="{1B666106-130C-4B2B-8B8E-C85FAA099B72}" dt="2020-08-28T17:03:49.966" v="103" actId="26606"/>
          <ac:spMkLst>
            <pc:docMk/>
            <pc:sldMk cId="109857222" sldId="256"/>
            <ac:spMk id="15" creationId="{59A7483D-55E4-41F7-8F87-19FAB2AEAA50}"/>
          </ac:spMkLst>
        </pc:spChg>
        <pc:spChg chg="add del">
          <ac:chgData name="Kristin Mullady" userId="9ee3eb7d-2b27-48a9-886d-d3a15ae2f35a" providerId="ADAL" clId="{1B666106-130C-4B2B-8B8E-C85FAA099B72}" dt="2020-08-28T17:03:49.956" v="102" actId="26606"/>
          <ac:spMkLst>
            <pc:docMk/>
            <pc:sldMk cId="109857222" sldId="256"/>
            <ac:spMk id="20" creationId="{8CF1B1A9-81D7-475B-9773-FA69E2D6C2E1}"/>
          </ac:spMkLst>
        </pc:spChg>
        <pc:spChg chg="add del">
          <ac:chgData name="Kristin Mullady" userId="9ee3eb7d-2b27-48a9-886d-d3a15ae2f35a" providerId="ADAL" clId="{1B666106-130C-4B2B-8B8E-C85FAA099B72}" dt="2020-08-28T17:03:49.956" v="102" actId="26606"/>
          <ac:spMkLst>
            <pc:docMk/>
            <pc:sldMk cId="109857222" sldId="256"/>
            <ac:spMk id="22" creationId="{825938E3-FCDD-4147-B4EC-232316751F65}"/>
          </ac:spMkLst>
        </pc:spChg>
        <pc:spChg chg="add del">
          <ac:chgData name="Kristin Mullady" userId="9ee3eb7d-2b27-48a9-886d-d3a15ae2f35a" providerId="ADAL" clId="{1B666106-130C-4B2B-8B8E-C85FAA099B72}" dt="2020-08-28T17:03:49.956" v="102" actId="26606"/>
          <ac:spMkLst>
            <pc:docMk/>
            <pc:sldMk cId="109857222" sldId="256"/>
            <ac:spMk id="24" creationId="{9AA75596-FA3D-4A75-A3CB-443E14CBF572}"/>
          </ac:spMkLst>
        </pc:spChg>
        <pc:spChg chg="add del">
          <ac:chgData name="Kristin Mullady" userId="9ee3eb7d-2b27-48a9-886d-d3a15ae2f35a" providerId="ADAL" clId="{1B666106-130C-4B2B-8B8E-C85FAA099B72}" dt="2020-08-28T17:03:49.956" v="102" actId="26606"/>
          <ac:spMkLst>
            <pc:docMk/>
            <pc:sldMk cId="109857222" sldId="256"/>
            <ac:spMk id="26" creationId="{FF5FBB9B-488E-47BA-9CA3-8CC9C7D1577C}"/>
          </ac:spMkLst>
        </pc:spChg>
        <pc:spChg chg="add del">
          <ac:chgData name="Kristin Mullady" userId="9ee3eb7d-2b27-48a9-886d-d3a15ae2f35a" providerId="ADAL" clId="{1B666106-130C-4B2B-8B8E-C85FAA099B72}" dt="2020-08-28T17:03:49.956" v="102" actId="26606"/>
          <ac:spMkLst>
            <pc:docMk/>
            <pc:sldMk cId="109857222" sldId="256"/>
            <ac:spMk id="28" creationId="{E3574FE0-C6E5-4148-8CC5-56169A790A66}"/>
          </ac:spMkLst>
        </pc:spChg>
        <pc:spChg chg="add">
          <ac:chgData name="Kristin Mullady" userId="9ee3eb7d-2b27-48a9-886d-d3a15ae2f35a" providerId="ADAL" clId="{1B666106-130C-4B2B-8B8E-C85FAA099B72}" dt="2020-08-28T17:03:49.966" v="103" actId="26606"/>
          <ac:spMkLst>
            <pc:docMk/>
            <pc:sldMk cId="109857222" sldId="256"/>
            <ac:spMk id="30" creationId="{4D896123-1B32-4CB1-B2ED-E34BBC26B423}"/>
          </ac:spMkLst>
        </pc:spChg>
        <pc:spChg chg="add">
          <ac:chgData name="Kristin Mullady" userId="9ee3eb7d-2b27-48a9-886d-d3a15ae2f35a" providerId="ADAL" clId="{1B666106-130C-4B2B-8B8E-C85FAA099B72}" dt="2020-08-28T17:03:49.966" v="103" actId="26606"/>
          <ac:spMkLst>
            <pc:docMk/>
            <pc:sldMk cId="109857222" sldId="256"/>
            <ac:spMk id="31" creationId="{019FDB4D-987D-4C87-A179-9D4616AB2455}"/>
          </ac:spMkLst>
        </pc:spChg>
        <pc:picChg chg="add mod">
          <ac:chgData name="Kristin Mullady" userId="9ee3eb7d-2b27-48a9-886d-d3a15ae2f35a" providerId="ADAL" clId="{1B666106-130C-4B2B-8B8E-C85FAA099B72}" dt="2020-08-28T17:05:23.636" v="119" actId="1076"/>
          <ac:picMkLst>
            <pc:docMk/>
            <pc:sldMk cId="109857222" sldId="256"/>
            <ac:picMk id="4" creationId="{88A1C3D7-7D8C-4B10-A22C-924A9EFBC214}"/>
          </ac:picMkLst>
        </pc:picChg>
        <pc:picChg chg="add mod">
          <ac:chgData name="Kristin Mullady" userId="9ee3eb7d-2b27-48a9-886d-d3a15ae2f35a" providerId="ADAL" clId="{1B666106-130C-4B2B-8B8E-C85FAA099B72}" dt="2020-08-28T17:05:21.528" v="118" actId="1076"/>
          <ac:picMkLst>
            <pc:docMk/>
            <pc:sldMk cId="109857222" sldId="256"/>
            <ac:picMk id="6" creationId="{0A32FBDF-8D5F-4EC7-8817-FD8246085B5A}"/>
          </ac:picMkLst>
        </pc:picChg>
      </pc:sldChg>
      <pc:sldChg chg="addSp delSp modSp new mod setBg">
        <pc:chgData name="Kristin Mullady" userId="9ee3eb7d-2b27-48a9-886d-d3a15ae2f35a" providerId="ADAL" clId="{1B666106-130C-4B2B-8B8E-C85FAA099B72}" dt="2020-08-31T22:06:00.020" v="2566" actId="20577"/>
        <pc:sldMkLst>
          <pc:docMk/>
          <pc:sldMk cId="4287778660" sldId="257"/>
        </pc:sldMkLst>
        <pc:spChg chg="mod">
          <ac:chgData name="Kristin Mullady" userId="9ee3eb7d-2b27-48a9-886d-d3a15ae2f35a" providerId="ADAL" clId="{1B666106-130C-4B2B-8B8E-C85FAA099B72}" dt="2020-08-28T18:36:05.663" v="1926" actId="14100"/>
          <ac:spMkLst>
            <pc:docMk/>
            <pc:sldMk cId="4287778660" sldId="257"/>
            <ac:spMk id="2" creationId="{C430903C-26F0-4CE4-90D7-7733A32976ED}"/>
          </ac:spMkLst>
        </pc:spChg>
        <pc:spChg chg="mod">
          <ac:chgData name="Kristin Mullady" userId="9ee3eb7d-2b27-48a9-886d-d3a15ae2f35a" providerId="ADAL" clId="{1B666106-130C-4B2B-8B8E-C85FAA099B72}" dt="2020-08-31T22:06:00.020" v="2566" actId="20577"/>
          <ac:spMkLst>
            <pc:docMk/>
            <pc:sldMk cId="4287778660" sldId="257"/>
            <ac:spMk id="3" creationId="{57E7CEFF-2A99-4752-9BA4-81C8254C7F0A}"/>
          </ac:spMkLst>
        </pc:spChg>
        <pc:spChg chg="add del mod">
          <ac:chgData name="Kristin Mullady" userId="9ee3eb7d-2b27-48a9-886d-d3a15ae2f35a" providerId="ADAL" clId="{1B666106-130C-4B2B-8B8E-C85FAA099B72}" dt="2020-08-28T18:34:50.865" v="1916" actId="478"/>
          <ac:spMkLst>
            <pc:docMk/>
            <pc:sldMk cId="4287778660" sldId="257"/>
            <ac:spMk id="7" creationId="{5A3B97C4-0A71-4CC9-B204-84564B6D12D7}"/>
          </ac:spMkLst>
        </pc:spChg>
        <pc:spChg chg="add del">
          <ac:chgData name="Kristin Mullady" userId="9ee3eb7d-2b27-48a9-886d-d3a15ae2f35a" providerId="ADAL" clId="{1B666106-130C-4B2B-8B8E-C85FAA099B72}" dt="2020-08-28T18:35:55.448" v="1921" actId="26606"/>
          <ac:spMkLst>
            <pc:docMk/>
            <pc:sldMk cId="4287778660" sldId="257"/>
            <ac:spMk id="8" creationId="{45C5CC17-FF17-43CF-B073-D9051465D5CC}"/>
          </ac:spMkLst>
        </pc:spChg>
        <pc:spChg chg="add del">
          <ac:chgData name="Kristin Mullady" userId="9ee3eb7d-2b27-48a9-886d-d3a15ae2f35a" providerId="ADAL" clId="{1B666106-130C-4B2B-8B8E-C85FAA099B72}" dt="2020-08-28T18:35:55.448" v="1921" actId="26606"/>
          <ac:spMkLst>
            <pc:docMk/>
            <pc:sldMk cId="4287778660" sldId="257"/>
            <ac:spMk id="10" creationId="{1EBE2DDC-0D14-44E6-A1AB-2EEC09507435}"/>
          </ac:spMkLst>
        </pc:spChg>
        <pc:spChg chg="add del">
          <ac:chgData name="Kristin Mullady" userId="9ee3eb7d-2b27-48a9-886d-d3a15ae2f35a" providerId="ADAL" clId="{1B666106-130C-4B2B-8B8E-C85FAA099B72}" dt="2020-08-28T18:35:55.448" v="1921" actId="26606"/>
          <ac:spMkLst>
            <pc:docMk/>
            <pc:sldMk cId="4287778660" sldId="257"/>
            <ac:spMk id="12" creationId="{A8543D98-0AA2-43B4-B508-DC1DB7F3DC9A}"/>
          </ac:spMkLst>
        </pc:spChg>
        <pc:spChg chg="add del">
          <ac:chgData name="Kristin Mullady" userId="9ee3eb7d-2b27-48a9-886d-d3a15ae2f35a" providerId="ADAL" clId="{1B666106-130C-4B2B-8B8E-C85FAA099B72}" dt="2020-08-28T18:35:55.448" v="1921" actId="26606"/>
          <ac:spMkLst>
            <pc:docMk/>
            <pc:sldMk cId="4287778660" sldId="257"/>
            <ac:spMk id="14" creationId="{89723C1D-9A1A-465B-8164-483BF5426613}"/>
          </ac:spMkLst>
        </pc:spChg>
        <pc:spChg chg="add del">
          <ac:chgData name="Kristin Mullady" userId="9ee3eb7d-2b27-48a9-886d-d3a15ae2f35a" providerId="ADAL" clId="{1B666106-130C-4B2B-8B8E-C85FAA099B72}" dt="2020-08-28T18:35:55.448" v="1921" actId="26606"/>
          <ac:spMkLst>
            <pc:docMk/>
            <pc:sldMk cId="4287778660" sldId="257"/>
            <ac:spMk id="16" creationId="{A6680484-5F73-4078-85C2-415205B1A4C0}"/>
          </ac:spMkLst>
        </pc:spChg>
        <pc:spChg chg="add del">
          <ac:chgData name="Kristin Mullady" userId="9ee3eb7d-2b27-48a9-886d-d3a15ae2f35a" providerId="ADAL" clId="{1B666106-130C-4B2B-8B8E-C85FAA099B72}" dt="2020-08-28T18:35:55.448" v="1921" actId="26606"/>
          <ac:spMkLst>
            <pc:docMk/>
            <pc:sldMk cId="4287778660" sldId="257"/>
            <ac:spMk id="21" creationId="{93DAF4AA-9270-40B5-B73C-B11B9A92F0BC}"/>
          </ac:spMkLst>
        </pc:spChg>
        <pc:spChg chg="add del">
          <ac:chgData name="Kristin Mullady" userId="9ee3eb7d-2b27-48a9-886d-d3a15ae2f35a" providerId="ADAL" clId="{1B666106-130C-4B2B-8B8E-C85FAA099B72}" dt="2020-08-28T18:35:55.448" v="1921" actId="26606"/>
          <ac:spMkLst>
            <pc:docMk/>
            <pc:sldMk cId="4287778660" sldId="257"/>
            <ac:spMk id="23" creationId="{31D5E60A-D6B1-4F21-A993-313958AF0C00}"/>
          </ac:spMkLst>
        </pc:spChg>
        <pc:spChg chg="add del">
          <ac:chgData name="Kristin Mullady" userId="9ee3eb7d-2b27-48a9-886d-d3a15ae2f35a" providerId="ADAL" clId="{1B666106-130C-4B2B-8B8E-C85FAA099B72}" dt="2020-08-28T18:35:55.448" v="1921" actId="26606"/>
          <ac:spMkLst>
            <pc:docMk/>
            <pc:sldMk cId="4287778660" sldId="257"/>
            <ac:spMk id="25" creationId="{5B7BB16B-E108-4C64-97D5-7AC67CC5E2C7}"/>
          </ac:spMkLst>
        </pc:spChg>
        <pc:spChg chg="add del">
          <ac:chgData name="Kristin Mullady" userId="9ee3eb7d-2b27-48a9-886d-d3a15ae2f35a" providerId="ADAL" clId="{1B666106-130C-4B2B-8B8E-C85FAA099B72}" dt="2020-08-28T18:35:55.448" v="1921" actId="26606"/>
          <ac:spMkLst>
            <pc:docMk/>
            <pc:sldMk cId="4287778660" sldId="257"/>
            <ac:spMk id="27" creationId="{A5F6A003-4671-4F7B-A12E-2946D61E435F}"/>
          </ac:spMkLst>
        </pc:spChg>
        <pc:picChg chg="add mod ord">
          <ac:chgData name="Kristin Mullady" userId="9ee3eb7d-2b27-48a9-886d-d3a15ae2f35a" providerId="ADAL" clId="{1B666106-130C-4B2B-8B8E-C85FAA099B72}" dt="2020-08-28T18:35:55.448" v="1921" actId="26606"/>
          <ac:picMkLst>
            <pc:docMk/>
            <pc:sldMk cId="4287778660" sldId="257"/>
            <ac:picMk id="4" creationId="{FF46A029-71E8-49F6-95D6-7CC69D969140}"/>
          </ac:picMkLst>
        </pc:picChg>
        <pc:picChg chg="add mod">
          <ac:chgData name="Kristin Mullady" userId="9ee3eb7d-2b27-48a9-886d-d3a15ae2f35a" providerId="ADAL" clId="{1B666106-130C-4B2B-8B8E-C85FAA099B72}" dt="2020-08-28T18:36:08.884" v="1927" actId="1076"/>
          <ac:picMkLst>
            <pc:docMk/>
            <pc:sldMk cId="4287778660" sldId="257"/>
            <ac:picMk id="6" creationId="{9A6B94E9-C9B4-43BC-8745-A3E46914C1F3}"/>
          </ac:picMkLst>
        </pc:picChg>
        <pc:picChg chg="add mod">
          <ac:chgData name="Kristin Mullady" userId="9ee3eb7d-2b27-48a9-886d-d3a15ae2f35a" providerId="ADAL" clId="{1B666106-130C-4B2B-8B8E-C85FAA099B72}" dt="2020-08-31T18:06:19.074" v="2495" actId="1076"/>
          <ac:picMkLst>
            <pc:docMk/>
            <pc:sldMk cId="4287778660" sldId="257"/>
            <ac:picMk id="11" creationId="{5D8B3D9D-C1FD-4B9D-AEDF-2B4BEB7617F0}"/>
          </ac:picMkLst>
        </pc:picChg>
      </pc:sldChg>
      <pc:sldChg chg="addSp delSp modSp new mod setBg">
        <pc:chgData name="Kristin Mullady" userId="9ee3eb7d-2b27-48a9-886d-d3a15ae2f35a" providerId="ADAL" clId="{1B666106-130C-4B2B-8B8E-C85FAA099B72}" dt="2020-08-31T18:06:27.188" v="2497" actId="1076"/>
        <pc:sldMkLst>
          <pc:docMk/>
          <pc:sldMk cId="176095294" sldId="258"/>
        </pc:sldMkLst>
        <pc:spChg chg="mod">
          <ac:chgData name="Kristin Mullady" userId="9ee3eb7d-2b27-48a9-886d-d3a15ae2f35a" providerId="ADAL" clId="{1B666106-130C-4B2B-8B8E-C85FAA099B72}" dt="2020-08-28T17:49:42.217" v="1625" actId="14100"/>
          <ac:spMkLst>
            <pc:docMk/>
            <pc:sldMk cId="176095294" sldId="258"/>
            <ac:spMk id="2" creationId="{BABC1A16-DD8B-4594-BBD7-03D2765AC91E}"/>
          </ac:spMkLst>
        </pc:spChg>
        <pc:spChg chg="mod ord">
          <ac:chgData name="Kristin Mullady" userId="9ee3eb7d-2b27-48a9-886d-d3a15ae2f35a" providerId="ADAL" clId="{1B666106-130C-4B2B-8B8E-C85FAA099B72}" dt="2020-08-28T17:55:04.856" v="1641" actId="14100"/>
          <ac:spMkLst>
            <pc:docMk/>
            <pc:sldMk cId="176095294" sldId="258"/>
            <ac:spMk id="3" creationId="{E731B046-3B64-49BA-9F60-61ACCF655044}"/>
          </ac:spMkLst>
        </pc:spChg>
        <pc:spChg chg="add del mod">
          <ac:chgData name="Kristin Mullady" userId="9ee3eb7d-2b27-48a9-886d-d3a15ae2f35a" providerId="ADAL" clId="{1B666106-130C-4B2B-8B8E-C85FAA099B72}" dt="2020-08-28T17:49:02.805" v="1616" actId="478"/>
          <ac:spMkLst>
            <pc:docMk/>
            <pc:sldMk cId="176095294" sldId="258"/>
            <ac:spMk id="6" creationId="{495E6482-C64C-4948-9223-A2AB3741CDD2}"/>
          </ac:spMkLst>
        </pc:spChg>
        <pc:spChg chg="add del">
          <ac:chgData name="Kristin Mullady" userId="9ee3eb7d-2b27-48a9-886d-d3a15ae2f35a" providerId="ADAL" clId="{1B666106-130C-4B2B-8B8E-C85FAA099B72}" dt="2020-08-28T17:49:11.349" v="1618" actId="26606"/>
          <ac:spMkLst>
            <pc:docMk/>
            <pc:sldMk cId="176095294" sldId="258"/>
            <ac:spMk id="10" creationId="{E3CBB9B1-7B7D-4BA1-A1AF-572168B39539}"/>
          </ac:spMkLst>
        </pc:spChg>
        <pc:spChg chg="add del">
          <ac:chgData name="Kristin Mullady" userId="9ee3eb7d-2b27-48a9-886d-d3a15ae2f35a" providerId="ADAL" clId="{1B666106-130C-4B2B-8B8E-C85FAA099B72}" dt="2020-08-28T17:49:11.349" v="1618" actId="26606"/>
          <ac:spMkLst>
            <pc:docMk/>
            <pc:sldMk cId="176095294" sldId="258"/>
            <ac:spMk id="12" creationId="{907741FC-B544-4A6E-B831-6789D042333D}"/>
          </ac:spMkLst>
        </pc:spChg>
        <pc:spChg chg="add del">
          <ac:chgData name="Kristin Mullady" userId="9ee3eb7d-2b27-48a9-886d-d3a15ae2f35a" providerId="ADAL" clId="{1B666106-130C-4B2B-8B8E-C85FAA099B72}" dt="2020-08-28T17:49:11.349" v="1618" actId="26606"/>
          <ac:spMkLst>
            <pc:docMk/>
            <pc:sldMk cId="176095294" sldId="258"/>
            <ac:spMk id="14" creationId="{3F0BE7ED-7814-4273-B18A-F26CC0380380}"/>
          </ac:spMkLst>
        </pc:spChg>
        <pc:spChg chg="add">
          <ac:chgData name="Kristin Mullady" userId="9ee3eb7d-2b27-48a9-886d-d3a15ae2f35a" providerId="ADAL" clId="{1B666106-130C-4B2B-8B8E-C85FAA099B72}" dt="2020-08-28T17:49:11.360" v="1619" actId="26606"/>
          <ac:spMkLst>
            <pc:docMk/>
            <pc:sldMk cId="176095294" sldId="258"/>
            <ac:spMk id="16" creationId="{979E27D9-03C7-44E2-9FF8-15D0C8506AF7}"/>
          </ac:spMkLst>
        </pc:spChg>
        <pc:spChg chg="add">
          <ac:chgData name="Kristin Mullady" userId="9ee3eb7d-2b27-48a9-886d-d3a15ae2f35a" providerId="ADAL" clId="{1B666106-130C-4B2B-8B8E-C85FAA099B72}" dt="2020-08-28T17:49:11.360" v="1619" actId="26606"/>
          <ac:spMkLst>
            <pc:docMk/>
            <pc:sldMk cId="176095294" sldId="258"/>
            <ac:spMk id="17" creationId="{EEBF1590-3B36-48EE-A89D-3B6F3CB256AB}"/>
          </ac:spMkLst>
        </pc:spChg>
        <pc:spChg chg="add">
          <ac:chgData name="Kristin Mullady" userId="9ee3eb7d-2b27-48a9-886d-d3a15ae2f35a" providerId="ADAL" clId="{1B666106-130C-4B2B-8B8E-C85FAA099B72}" dt="2020-08-28T17:49:11.360" v="1619" actId="26606"/>
          <ac:spMkLst>
            <pc:docMk/>
            <pc:sldMk cId="176095294" sldId="258"/>
            <ac:spMk id="18" creationId="{AC8F6C8C-AB5A-4548-942D-E3FD40ACBC49}"/>
          </ac:spMkLst>
        </pc:spChg>
        <pc:picChg chg="add mod">
          <ac:chgData name="Kristin Mullady" userId="9ee3eb7d-2b27-48a9-886d-d3a15ae2f35a" providerId="ADAL" clId="{1B666106-130C-4B2B-8B8E-C85FAA099B72}" dt="2020-08-28T17:49:11.360" v="1619" actId="26606"/>
          <ac:picMkLst>
            <pc:docMk/>
            <pc:sldMk cId="176095294" sldId="258"/>
            <ac:picMk id="5" creationId="{5714686D-035E-47D5-AD91-A90273EBA665}"/>
          </ac:picMkLst>
        </pc:picChg>
        <pc:picChg chg="add mod">
          <ac:chgData name="Kristin Mullady" userId="9ee3eb7d-2b27-48a9-886d-d3a15ae2f35a" providerId="ADAL" clId="{1B666106-130C-4B2B-8B8E-C85FAA099B72}" dt="2020-08-31T18:06:27.188" v="2497" actId="1076"/>
          <ac:picMkLst>
            <pc:docMk/>
            <pc:sldMk cId="176095294" sldId="258"/>
            <ac:picMk id="7" creationId="{A1235D8C-64DA-41CE-A444-15ACC70B5C58}"/>
          </ac:picMkLst>
        </pc:picChg>
      </pc:sldChg>
      <pc:sldChg chg="addSp modSp new mod">
        <pc:chgData name="Kristin Mullady" userId="9ee3eb7d-2b27-48a9-886d-d3a15ae2f35a" providerId="ADAL" clId="{1B666106-130C-4B2B-8B8E-C85FAA099B72}" dt="2020-08-31T18:06:35.165" v="2499" actId="1076"/>
        <pc:sldMkLst>
          <pc:docMk/>
          <pc:sldMk cId="792440486" sldId="259"/>
        </pc:sldMkLst>
        <pc:spChg chg="mod">
          <ac:chgData name="Kristin Mullady" userId="9ee3eb7d-2b27-48a9-886d-d3a15ae2f35a" providerId="ADAL" clId="{1B666106-130C-4B2B-8B8E-C85FAA099B72}" dt="2020-08-28T19:26:53.497" v="1975" actId="255"/>
          <ac:spMkLst>
            <pc:docMk/>
            <pc:sldMk cId="792440486" sldId="259"/>
            <ac:spMk id="2" creationId="{A4FF7356-A812-4114-9DD7-55C8B3F96951}"/>
          </ac:spMkLst>
        </pc:spChg>
        <pc:spChg chg="mod">
          <ac:chgData name="Kristin Mullady" userId="9ee3eb7d-2b27-48a9-886d-d3a15ae2f35a" providerId="ADAL" clId="{1B666106-130C-4B2B-8B8E-C85FAA099B72}" dt="2020-08-28T19:31:21.051" v="2316" actId="20577"/>
          <ac:spMkLst>
            <pc:docMk/>
            <pc:sldMk cId="792440486" sldId="259"/>
            <ac:spMk id="3" creationId="{77896E11-6463-40AF-B58D-FCD069DFBF6D}"/>
          </ac:spMkLst>
        </pc:spChg>
        <pc:picChg chg="add mod">
          <ac:chgData name="Kristin Mullady" userId="9ee3eb7d-2b27-48a9-886d-d3a15ae2f35a" providerId="ADAL" clId="{1B666106-130C-4B2B-8B8E-C85FAA099B72}" dt="2020-08-28T19:30:33.479" v="2147" actId="962"/>
          <ac:picMkLst>
            <pc:docMk/>
            <pc:sldMk cId="792440486" sldId="259"/>
            <ac:picMk id="5" creationId="{BA3205A5-FB2B-4995-BEED-44077EE24091}"/>
          </ac:picMkLst>
        </pc:picChg>
        <pc:picChg chg="add mod">
          <ac:chgData name="Kristin Mullady" userId="9ee3eb7d-2b27-48a9-886d-d3a15ae2f35a" providerId="ADAL" clId="{1B666106-130C-4B2B-8B8E-C85FAA099B72}" dt="2020-08-31T18:06:35.165" v="2499" actId="1076"/>
          <ac:picMkLst>
            <pc:docMk/>
            <pc:sldMk cId="792440486" sldId="259"/>
            <ac:picMk id="7" creationId="{CAC62459-41C6-40CD-BB73-36DCFA00EB3D}"/>
          </ac:picMkLst>
        </pc:picChg>
      </pc:sldChg>
      <pc:sldChg chg="addSp delSp modSp new mod">
        <pc:chgData name="Kristin Mullady" userId="9ee3eb7d-2b27-48a9-886d-d3a15ae2f35a" providerId="ADAL" clId="{1B666106-130C-4B2B-8B8E-C85FAA099B72}" dt="2020-08-31T18:06:50.120" v="2505" actId="20577"/>
        <pc:sldMkLst>
          <pc:docMk/>
          <pc:sldMk cId="3348233554" sldId="260"/>
        </pc:sldMkLst>
        <pc:spChg chg="del mod">
          <ac:chgData name="Kristin Mullady" userId="9ee3eb7d-2b27-48a9-886d-d3a15ae2f35a" providerId="ADAL" clId="{1B666106-130C-4B2B-8B8E-C85FAA099B72}" dt="2020-08-28T19:34:21.835" v="2478" actId="478"/>
          <ac:spMkLst>
            <pc:docMk/>
            <pc:sldMk cId="3348233554" sldId="260"/>
            <ac:spMk id="2" creationId="{156AC713-B4A4-4E4E-862B-AB6046B3807A}"/>
          </ac:spMkLst>
        </pc:spChg>
        <pc:spChg chg="add del mod">
          <ac:chgData name="Kristin Mullady" userId="9ee3eb7d-2b27-48a9-886d-d3a15ae2f35a" providerId="ADAL" clId="{1B666106-130C-4B2B-8B8E-C85FAA099B72}" dt="2020-08-31T18:06:50.120" v="2505" actId="20577"/>
          <ac:spMkLst>
            <pc:docMk/>
            <pc:sldMk cId="3348233554" sldId="260"/>
            <ac:spMk id="3" creationId="{15812337-E71D-4C20-9EE1-33DFE4E153E6}"/>
          </ac:spMkLst>
        </pc:spChg>
        <pc:picChg chg="add del mod">
          <ac:chgData name="Kristin Mullady" userId="9ee3eb7d-2b27-48a9-886d-d3a15ae2f35a" providerId="ADAL" clId="{1B666106-130C-4B2B-8B8E-C85FAA099B72}" dt="2020-08-28T19:33:49.360" v="2365"/>
          <ac:picMkLst>
            <pc:docMk/>
            <pc:sldMk cId="3348233554" sldId="260"/>
            <ac:picMk id="5" creationId="{3946904F-0560-4540-AAF7-8965DE175E48}"/>
          </ac:picMkLst>
        </pc:picChg>
        <pc:picChg chg="add mod">
          <ac:chgData name="Kristin Mullady" userId="9ee3eb7d-2b27-48a9-886d-d3a15ae2f35a" providerId="ADAL" clId="{1B666106-130C-4B2B-8B8E-C85FAA099B72}" dt="2020-08-28T19:52:07.971" v="2488" actId="1076"/>
          <ac:picMkLst>
            <pc:docMk/>
            <pc:sldMk cId="3348233554" sldId="260"/>
            <ac:picMk id="7" creationId="{EFD3F57F-F285-418E-A285-1D89318C0BCD}"/>
          </ac:picMkLst>
        </pc:picChg>
        <pc:picChg chg="add">
          <ac:chgData name="Kristin Mullady" userId="9ee3eb7d-2b27-48a9-886d-d3a15ae2f35a" providerId="ADAL" clId="{1B666106-130C-4B2B-8B8E-C85FAA099B72}" dt="2020-08-31T18:06:37.475" v="2500" actId="22"/>
          <ac:picMkLst>
            <pc:docMk/>
            <pc:sldMk cId="3348233554" sldId="260"/>
            <ac:picMk id="9" creationId="{57B9E0EC-1193-42F1-9C5D-04A20C30C2B1}"/>
          </ac:picMkLst>
        </pc:picChg>
      </pc:sldChg>
      <pc:sldChg chg="addSp delSp modSp new mod">
        <pc:chgData name="Kristin Mullady" userId="9ee3eb7d-2b27-48a9-886d-d3a15ae2f35a" providerId="ADAL" clId="{1B666106-130C-4B2B-8B8E-C85FAA099B72}" dt="2020-09-02T14:50:13.560" v="5167" actId="22"/>
        <pc:sldMkLst>
          <pc:docMk/>
          <pc:sldMk cId="535087965" sldId="261"/>
        </pc:sldMkLst>
        <pc:spChg chg="del mod">
          <ac:chgData name="Kristin Mullady" userId="9ee3eb7d-2b27-48a9-886d-d3a15ae2f35a" providerId="ADAL" clId="{1B666106-130C-4B2B-8B8E-C85FAA099B72}" dt="2020-08-31T22:07:16.699" v="2577" actId="478"/>
          <ac:spMkLst>
            <pc:docMk/>
            <pc:sldMk cId="535087965" sldId="261"/>
            <ac:spMk id="2" creationId="{59FCE453-0B06-4F4F-8EDB-7C5794629746}"/>
          </ac:spMkLst>
        </pc:spChg>
        <pc:spChg chg="mod">
          <ac:chgData name="Kristin Mullady" userId="9ee3eb7d-2b27-48a9-886d-d3a15ae2f35a" providerId="ADAL" clId="{1B666106-130C-4B2B-8B8E-C85FAA099B72}" dt="2020-09-01T15:51:40.239" v="3291" actId="20577"/>
          <ac:spMkLst>
            <pc:docMk/>
            <pc:sldMk cId="535087965" sldId="261"/>
            <ac:spMk id="3" creationId="{8D3FA439-3998-4D2D-8B51-31A58A383151}"/>
          </ac:spMkLst>
        </pc:spChg>
        <pc:spChg chg="add del mod">
          <ac:chgData name="Kristin Mullady" userId="9ee3eb7d-2b27-48a9-886d-d3a15ae2f35a" providerId="ADAL" clId="{1B666106-130C-4B2B-8B8E-C85FAA099B72}" dt="2020-08-31T22:42:00.911" v="2952" actId="478"/>
          <ac:spMkLst>
            <pc:docMk/>
            <pc:sldMk cId="535087965" sldId="261"/>
            <ac:spMk id="6" creationId="{5A9AEB2B-018F-4413-8720-A381EDB30E97}"/>
          </ac:spMkLst>
        </pc:spChg>
        <pc:spChg chg="add del mod">
          <ac:chgData name="Kristin Mullady" userId="9ee3eb7d-2b27-48a9-886d-d3a15ae2f35a" providerId="ADAL" clId="{1B666106-130C-4B2B-8B8E-C85FAA099B72}" dt="2020-09-01T15:37:47.315" v="3130"/>
          <ac:spMkLst>
            <pc:docMk/>
            <pc:sldMk cId="535087965" sldId="261"/>
            <ac:spMk id="6" creationId="{95154126-56A9-4698-9335-2FB72270F0A5}"/>
          </ac:spMkLst>
        </pc:spChg>
        <pc:spChg chg="add del mod">
          <ac:chgData name="Kristin Mullady" userId="9ee3eb7d-2b27-48a9-886d-d3a15ae2f35a" providerId="ADAL" clId="{1B666106-130C-4B2B-8B8E-C85FAA099B72}" dt="2020-08-31T22:42:59.647" v="2959" actId="478"/>
          <ac:spMkLst>
            <pc:docMk/>
            <pc:sldMk cId="535087965" sldId="261"/>
            <ac:spMk id="9" creationId="{3CE0D92B-142C-41F5-927E-E04673FDF707}"/>
          </ac:spMkLst>
        </pc:spChg>
        <pc:spChg chg="add del mod">
          <ac:chgData name="Kristin Mullady" userId="9ee3eb7d-2b27-48a9-886d-d3a15ae2f35a" providerId="ADAL" clId="{1B666106-130C-4B2B-8B8E-C85FAA099B72}" dt="2020-09-01T15:37:47.314" v="3128" actId="478"/>
          <ac:spMkLst>
            <pc:docMk/>
            <pc:sldMk cId="535087965" sldId="261"/>
            <ac:spMk id="10" creationId="{8DADA9C7-E0E6-4394-A4E8-13BAF86DC30D}"/>
          </ac:spMkLst>
        </pc:spChg>
        <pc:spChg chg="add del mod">
          <ac:chgData name="Kristin Mullady" userId="9ee3eb7d-2b27-48a9-886d-d3a15ae2f35a" providerId="ADAL" clId="{1B666106-130C-4B2B-8B8E-C85FAA099B72}" dt="2020-08-31T22:44:50.173" v="2966" actId="478"/>
          <ac:spMkLst>
            <pc:docMk/>
            <pc:sldMk cId="535087965" sldId="261"/>
            <ac:spMk id="12" creationId="{048906F6-4BF4-4762-AEE1-7C2FA2725BAF}"/>
          </ac:spMkLst>
        </pc:spChg>
        <pc:spChg chg="add del mod">
          <ac:chgData name="Kristin Mullady" userId="9ee3eb7d-2b27-48a9-886d-d3a15ae2f35a" providerId="ADAL" clId="{1B666106-130C-4B2B-8B8E-C85FAA099B72}" dt="2020-09-01T15:45:56.588" v="3137" actId="478"/>
          <ac:spMkLst>
            <pc:docMk/>
            <pc:sldMk cId="535087965" sldId="261"/>
            <ac:spMk id="14" creationId="{119259ED-1FF6-4530-86E8-121320FC9AF3}"/>
          </ac:spMkLst>
        </pc:spChg>
        <pc:picChg chg="add mod">
          <ac:chgData name="Kristin Mullady" userId="9ee3eb7d-2b27-48a9-886d-d3a15ae2f35a" providerId="ADAL" clId="{1B666106-130C-4B2B-8B8E-C85FAA099B72}" dt="2020-09-01T15:51:50.614" v="3294" actId="1076"/>
          <ac:picMkLst>
            <pc:docMk/>
            <pc:sldMk cId="535087965" sldId="261"/>
            <ac:picMk id="4" creationId="{B0C677C4-22EB-4F64-80C7-FB7BCC85AAB2}"/>
          </ac:picMkLst>
        </pc:picChg>
        <pc:picChg chg="add del mod">
          <ac:chgData name="Kristin Mullady" userId="9ee3eb7d-2b27-48a9-886d-d3a15ae2f35a" providerId="ADAL" clId="{1B666106-130C-4B2B-8B8E-C85FAA099B72}" dt="2020-09-01T15:51:54.152" v="3295" actId="1076"/>
          <ac:picMkLst>
            <pc:docMk/>
            <pc:sldMk cId="535087965" sldId="261"/>
            <ac:picMk id="5" creationId="{6B243B13-D249-4C17-A2BE-30A6AA64AD40}"/>
          </ac:picMkLst>
        </pc:picChg>
        <pc:picChg chg="add mod">
          <ac:chgData name="Kristin Mullady" userId="9ee3eb7d-2b27-48a9-886d-d3a15ae2f35a" providerId="ADAL" clId="{1B666106-130C-4B2B-8B8E-C85FAA099B72}" dt="2020-09-01T15:48:45.118" v="3197" actId="1076"/>
          <ac:picMkLst>
            <pc:docMk/>
            <pc:sldMk cId="535087965" sldId="261"/>
            <ac:picMk id="8" creationId="{4EEA1DE2-CF7E-4432-831B-0322AB4E3DB1}"/>
          </ac:picMkLst>
        </pc:picChg>
        <pc:picChg chg="add mod">
          <ac:chgData name="Kristin Mullady" userId="9ee3eb7d-2b27-48a9-886d-d3a15ae2f35a" providerId="ADAL" clId="{1B666106-130C-4B2B-8B8E-C85FAA099B72}" dt="2020-09-01T15:50:41.761" v="3256" actId="1076"/>
          <ac:picMkLst>
            <pc:docMk/>
            <pc:sldMk cId="535087965" sldId="261"/>
            <ac:picMk id="9" creationId="{C87764F1-DBBA-404D-B648-04AAEBB8BF09}"/>
          </ac:picMkLst>
        </pc:picChg>
        <pc:picChg chg="add mod">
          <ac:chgData name="Kristin Mullady" userId="9ee3eb7d-2b27-48a9-886d-d3a15ae2f35a" providerId="ADAL" clId="{1B666106-130C-4B2B-8B8E-C85FAA099B72}" dt="2020-09-01T15:49:09.864" v="3203" actId="1076"/>
          <ac:picMkLst>
            <pc:docMk/>
            <pc:sldMk cId="535087965" sldId="261"/>
            <ac:picMk id="11" creationId="{6916A982-9147-40B3-A4F4-16552DEB3B0D}"/>
          </ac:picMkLst>
        </pc:picChg>
        <pc:picChg chg="add mod">
          <ac:chgData name="Kristin Mullady" userId="9ee3eb7d-2b27-48a9-886d-d3a15ae2f35a" providerId="ADAL" clId="{1B666106-130C-4B2B-8B8E-C85FAA099B72}" dt="2020-09-01T15:51:46.149" v="3292" actId="1076"/>
          <ac:picMkLst>
            <pc:docMk/>
            <pc:sldMk cId="535087965" sldId="261"/>
            <ac:picMk id="13" creationId="{4E30C477-DA12-44AC-8FAE-3C01F6D27ADB}"/>
          </ac:picMkLst>
        </pc:picChg>
        <pc:picChg chg="add">
          <ac:chgData name="Kristin Mullady" userId="9ee3eb7d-2b27-48a9-886d-d3a15ae2f35a" providerId="ADAL" clId="{1B666106-130C-4B2B-8B8E-C85FAA099B72}" dt="2020-09-02T14:50:13.560" v="5167" actId="22"/>
          <ac:picMkLst>
            <pc:docMk/>
            <pc:sldMk cId="535087965" sldId="261"/>
            <ac:picMk id="16" creationId="{6D2C8EC1-E945-43EA-AEE7-89BD70DB7991}"/>
          </ac:picMkLst>
        </pc:picChg>
      </pc:sldChg>
      <pc:sldChg chg="addSp delSp modSp new mod modTransition setBg modAnim">
        <pc:chgData name="Kristin Mullady" userId="9ee3eb7d-2b27-48a9-886d-d3a15ae2f35a" providerId="ADAL" clId="{1B666106-130C-4B2B-8B8E-C85FAA099B72}" dt="2020-09-02T14:50:16.378" v="5168" actId="22"/>
        <pc:sldMkLst>
          <pc:docMk/>
          <pc:sldMk cId="171067770" sldId="262"/>
        </pc:sldMkLst>
        <pc:spChg chg="del mod">
          <ac:chgData name="Kristin Mullady" userId="9ee3eb7d-2b27-48a9-886d-d3a15ae2f35a" providerId="ADAL" clId="{1B666106-130C-4B2B-8B8E-C85FAA099B72}" dt="2020-09-01T16:12:37.496" v="3746" actId="478"/>
          <ac:spMkLst>
            <pc:docMk/>
            <pc:sldMk cId="171067770" sldId="262"/>
            <ac:spMk id="2" creationId="{F8E1D2A4-4DCD-4C9C-87E9-4AEA1868C49C}"/>
          </ac:spMkLst>
        </pc:spChg>
        <pc:spChg chg="mod">
          <ac:chgData name="Kristin Mullady" userId="9ee3eb7d-2b27-48a9-886d-d3a15ae2f35a" providerId="ADAL" clId="{1B666106-130C-4B2B-8B8E-C85FAA099B72}" dt="2020-09-01T16:16:57.627" v="3939" actId="255"/>
          <ac:spMkLst>
            <pc:docMk/>
            <pc:sldMk cId="171067770" sldId="262"/>
            <ac:spMk id="3" creationId="{6E1CC58D-BFA3-4BCC-80FD-2DEF7BA72221}"/>
          </ac:spMkLst>
        </pc:spChg>
        <pc:spChg chg="add mod">
          <ac:chgData name="Kristin Mullady" userId="9ee3eb7d-2b27-48a9-886d-d3a15ae2f35a" providerId="ADAL" clId="{1B666106-130C-4B2B-8B8E-C85FAA099B72}" dt="2020-09-01T16:17:27.330" v="3944" actId="255"/>
          <ac:spMkLst>
            <pc:docMk/>
            <pc:sldMk cId="171067770" sldId="262"/>
            <ac:spMk id="4" creationId="{13009578-88F0-4E78-B325-61C660D9DD05}"/>
          </ac:spMkLst>
        </pc:spChg>
        <pc:spChg chg="add del mod">
          <ac:chgData name="Kristin Mullady" userId="9ee3eb7d-2b27-48a9-886d-d3a15ae2f35a" providerId="ADAL" clId="{1B666106-130C-4B2B-8B8E-C85FAA099B72}" dt="2020-09-01T16:12:15.248" v="3743" actId="478"/>
          <ac:spMkLst>
            <pc:docMk/>
            <pc:sldMk cId="171067770" sldId="262"/>
            <ac:spMk id="7" creationId="{A8EDFA2F-4B17-4F5B-8493-FF0809F649D5}"/>
          </ac:spMkLst>
        </pc:spChg>
        <pc:spChg chg="add del mod">
          <ac:chgData name="Kristin Mullady" userId="9ee3eb7d-2b27-48a9-886d-d3a15ae2f35a" providerId="ADAL" clId="{1B666106-130C-4B2B-8B8E-C85FAA099B72}" dt="2020-09-01T16:12:43.947" v="3747" actId="478"/>
          <ac:spMkLst>
            <pc:docMk/>
            <pc:sldMk cId="171067770" sldId="262"/>
            <ac:spMk id="9" creationId="{B33A14C2-D778-4739-8C8B-BCC4A8ADD3A0}"/>
          </ac:spMkLst>
        </pc:spChg>
        <pc:spChg chg="add del">
          <ac:chgData name="Kristin Mullady" userId="9ee3eb7d-2b27-48a9-886d-d3a15ae2f35a" providerId="ADAL" clId="{1B666106-130C-4B2B-8B8E-C85FAA099B72}" dt="2020-09-01T16:16:07.672" v="3927" actId="26606"/>
          <ac:spMkLst>
            <pc:docMk/>
            <pc:sldMk cId="171067770" sldId="262"/>
            <ac:spMk id="11" creationId="{BD4C0BBB-0042-4603-A226-6117F3FD5B3C}"/>
          </ac:spMkLst>
        </pc:spChg>
        <pc:spChg chg="add del">
          <ac:chgData name="Kristin Mullady" userId="9ee3eb7d-2b27-48a9-886d-d3a15ae2f35a" providerId="ADAL" clId="{1B666106-130C-4B2B-8B8E-C85FAA099B72}" dt="2020-09-01T16:16:07.672" v="3927" actId="26606"/>
          <ac:spMkLst>
            <pc:docMk/>
            <pc:sldMk cId="171067770" sldId="262"/>
            <ac:spMk id="13" creationId="{EC44F520-2598-460E-9F91-B02F60830CA2}"/>
          </ac:spMkLst>
        </pc:spChg>
        <pc:spChg chg="add del">
          <ac:chgData name="Kristin Mullady" userId="9ee3eb7d-2b27-48a9-886d-d3a15ae2f35a" providerId="ADAL" clId="{1B666106-130C-4B2B-8B8E-C85FAA099B72}" dt="2020-09-01T16:16:07.672" v="3927" actId="26606"/>
          <ac:spMkLst>
            <pc:docMk/>
            <pc:sldMk cId="171067770" sldId="262"/>
            <ac:spMk id="15" creationId="{4D896123-1B32-4CB1-B2ED-E34BBC26B423}"/>
          </ac:spMkLst>
        </pc:spChg>
        <pc:spChg chg="add del">
          <ac:chgData name="Kristin Mullady" userId="9ee3eb7d-2b27-48a9-886d-d3a15ae2f35a" providerId="ADAL" clId="{1B666106-130C-4B2B-8B8E-C85FAA099B72}" dt="2020-09-01T16:16:07.672" v="3927" actId="26606"/>
          <ac:spMkLst>
            <pc:docMk/>
            <pc:sldMk cId="171067770" sldId="262"/>
            <ac:spMk id="17" creationId="{019FDB4D-987D-4C87-A179-9D4616AB2455}"/>
          </ac:spMkLst>
        </pc:spChg>
        <pc:spChg chg="add">
          <ac:chgData name="Kristin Mullady" userId="9ee3eb7d-2b27-48a9-886d-d3a15ae2f35a" providerId="ADAL" clId="{1B666106-130C-4B2B-8B8E-C85FAA099B72}" dt="2020-09-01T16:16:07.672" v="3927" actId="26606"/>
          <ac:spMkLst>
            <pc:docMk/>
            <pc:sldMk cId="171067770" sldId="262"/>
            <ac:spMk id="22" creationId="{E3CBB9B1-7B7D-4BA1-A1AF-572168B39539}"/>
          </ac:spMkLst>
        </pc:spChg>
        <pc:spChg chg="add">
          <ac:chgData name="Kristin Mullady" userId="9ee3eb7d-2b27-48a9-886d-d3a15ae2f35a" providerId="ADAL" clId="{1B666106-130C-4B2B-8B8E-C85FAA099B72}" dt="2020-09-01T16:16:07.672" v="3927" actId="26606"/>
          <ac:spMkLst>
            <pc:docMk/>
            <pc:sldMk cId="171067770" sldId="262"/>
            <ac:spMk id="24" creationId="{907741FC-B544-4A6E-B831-6789D042333D}"/>
          </ac:spMkLst>
        </pc:spChg>
        <pc:spChg chg="add">
          <ac:chgData name="Kristin Mullady" userId="9ee3eb7d-2b27-48a9-886d-d3a15ae2f35a" providerId="ADAL" clId="{1B666106-130C-4B2B-8B8E-C85FAA099B72}" dt="2020-09-01T16:16:07.672" v="3927" actId="26606"/>
          <ac:spMkLst>
            <pc:docMk/>
            <pc:sldMk cId="171067770" sldId="262"/>
            <ac:spMk id="26" creationId="{3F0BE7ED-7814-4273-B18A-F26CC0380380}"/>
          </ac:spMkLst>
        </pc:spChg>
        <pc:picChg chg="add mod ord">
          <ac:chgData name="Kristin Mullady" userId="9ee3eb7d-2b27-48a9-886d-d3a15ae2f35a" providerId="ADAL" clId="{1B666106-130C-4B2B-8B8E-C85FAA099B72}" dt="2020-09-01T16:16:07.672" v="3927" actId="26606"/>
          <ac:picMkLst>
            <pc:docMk/>
            <pc:sldMk cId="171067770" sldId="262"/>
            <ac:picMk id="6" creationId="{DE5B0D10-EDB2-4117-AD30-AB828D6D9B85}"/>
          </ac:picMkLst>
        </pc:picChg>
        <pc:picChg chg="add">
          <ac:chgData name="Kristin Mullady" userId="9ee3eb7d-2b27-48a9-886d-d3a15ae2f35a" providerId="ADAL" clId="{1B666106-130C-4B2B-8B8E-C85FAA099B72}" dt="2020-09-02T14:50:16.378" v="5168" actId="22"/>
          <ac:picMkLst>
            <pc:docMk/>
            <pc:sldMk cId="171067770" sldId="262"/>
            <ac:picMk id="10" creationId="{4A0ACDE5-FCF8-4081-A19C-9C0C5D832777}"/>
          </ac:picMkLst>
        </pc:picChg>
      </pc:sldChg>
      <pc:sldChg chg="addSp delSp modSp new mod">
        <pc:chgData name="Kristin Mullady" userId="9ee3eb7d-2b27-48a9-886d-d3a15ae2f35a" providerId="ADAL" clId="{1B666106-130C-4B2B-8B8E-C85FAA099B72}" dt="2020-09-02T14:50:20.138" v="5169" actId="22"/>
        <pc:sldMkLst>
          <pc:docMk/>
          <pc:sldMk cId="2595238635" sldId="263"/>
        </pc:sldMkLst>
        <pc:spChg chg="mod">
          <ac:chgData name="Kristin Mullady" userId="9ee3eb7d-2b27-48a9-886d-d3a15ae2f35a" providerId="ADAL" clId="{1B666106-130C-4B2B-8B8E-C85FAA099B72}" dt="2020-09-01T16:20:31.833" v="4002" actId="122"/>
          <ac:spMkLst>
            <pc:docMk/>
            <pc:sldMk cId="2595238635" sldId="263"/>
            <ac:spMk id="2" creationId="{8838E014-F49F-4C07-B1A9-72B5C00EEDC0}"/>
          </ac:spMkLst>
        </pc:spChg>
        <pc:spChg chg="mod">
          <ac:chgData name="Kristin Mullady" userId="9ee3eb7d-2b27-48a9-886d-d3a15ae2f35a" providerId="ADAL" clId="{1B666106-130C-4B2B-8B8E-C85FAA099B72}" dt="2020-09-02T14:43:40.665" v="5049" actId="20577"/>
          <ac:spMkLst>
            <pc:docMk/>
            <pc:sldMk cId="2595238635" sldId="263"/>
            <ac:spMk id="3" creationId="{BAF01D9B-4C98-4790-A0BD-B7E0A733022A}"/>
          </ac:spMkLst>
        </pc:spChg>
        <pc:spChg chg="add del mod">
          <ac:chgData name="Kristin Mullady" userId="9ee3eb7d-2b27-48a9-886d-d3a15ae2f35a" providerId="ADAL" clId="{1B666106-130C-4B2B-8B8E-C85FAA099B72}" dt="2020-09-02T14:14:14.920" v="4309" actId="478"/>
          <ac:spMkLst>
            <pc:docMk/>
            <pc:sldMk cId="2595238635" sldId="263"/>
            <ac:spMk id="6" creationId="{8C1DF908-011E-4968-A558-0626B0974EF2}"/>
          </ac:spMkLst>
        </pc:spChg>
        <pc:spChg chg="add mod">
          <ac:chgData name="Kristin Mullady" userId="9ee3eb7d-2b27-48a9-886d-d3a15ae2f35a" providerId="ADAL" clId="{1B666106-130C-4B2B-8B8E-C85FAA099B72}" dt="2020-09-02T14:42:39.282" v="5012" actId="1076"/>
          <ac:spMkLst>
            <pc:docMk/>
            <pc:sldMk cId="2595238635" sldId="263"/>
            <ac:spMk id="9" creationId="{AC654A7E-B36C-4420-926D-1F279ADF89DC}"/>
          </ac:spMkLst>
        </pc:spChg>
        <pc:spChg chg="add mod">
          <ac:chgData name="Kristin Mullady" userId="9ee3eb7d-2b27-48a9-886d-d3a15ae2f35a" providerId="ADAL" clId="{1B666106-130C-4B2B-8B8E-C85FAA099B72}" dt="2020-09-02T14:43:20.422" v="5037" actId="20577"/>
          <ac:spMkLst>
            <pc:docMk/>
            <pc:sldMk cId="2595238635" sldId="263"/>
            <ac:spMk id="10" creationId="{5FD3225A-337D-4212-AED9-C658FA2073B8}"/>
          </ac:spMkLst>
        </pc:spChg>
        <pc:picChg chg="add del mod">
          <ac:chgData name="Kristin Mullady" userId="9ee3eb7d-2b27-48a9-886d-d3a15ae2f35a" providerId="ADAL" clId="{1B666106-130C-4B2B-8B8E-C85FAA099B72}" dt="2020-09-02T14:39:32.439" v="4952" actId="478"/>
          <ac:picMkLst>
            <pc:docMk/>
            <pc:sldMk cId="2595238635" sldId="263"/>
            <ac:picMk id="5" creationId="{9370BD5B-E36D-4E24-85A7-F85D2331D20E}"/>
          </ac:picMkLst>
        </pc:picChg>
        <pc:picChg chg="add mod">
          <ac:chgData name="Kristin Mullady" userId="9ee3eb7d-2b27-48a9-886d-d3a15ae2f35a" providerId="ADAL" clId="{1B666106-130C-4B2B-8B8E-C85FAA099B72}" dt="2020-09-02T14:41:57.469" v="4972" actId="1076"/>
          <ac:picMkLst>
            <pc:docMk/>
            <pc:sldMk cId="2595238635" sldId="263"/>
            <ac:picMk id="8" creationId="{BD7FA6FC-B74A-44CE-AD9C-EC9ED7057274}"/>
          </ac:picMkLst>
        </pc:picChg>
        <pc:picChg chg="add">
          <ac:chgData name="Kristin Mullady" userId="9ee3eb7d-2b27-48a9-886d-d3a15ae2f35a" providerId="ADAL" clId="{1B666106-130C-4B2B-8B8E-C85FAA099B72}" dt="2020-09-02T14:50:20.138" v="5169" actId="22"/>
          <ac:picMkLst>
            <pc:docMk/>
            <pc:sldMk cId="2595238635" sldId="263"/>
            <ac:picMk id="11" creationId="{FDE8964D-7004-4FC7-AAAC-1263D76429E0}"/>
          </ac:picMkLst>
        </pc:picChg>
        <pc:picChg chg="add mod">
          <ac:chgData name="Kristin Mullady" userId="9ee3eb7d-2b27-48a9-886d-d3a15ae2f35a" providerId="ADAL" clId="{1B666106-130C-4B2B-8B8E-C85FAA099B72}" dt="2020-09-02T14:41:55.839" v="4971" actId="1076"/>
          <ac:picMkLst>
            <pc:docMk/>
            <pc:sldMk cId="2595238635" sldId="263"/>
            <ac:picMk id="1026" creationId="{EF382A64-F5FB-4684-AFE7-5291387EF6E3}"/>
          </ac:picMkLst>
        </pc:picChg>
      </pc:sldChg>
      <pc:sldChg chg="addSp modSp new mod">
        <pc:chgData name="Kristin Mullady" userId="9ee3eb7d-2b27-48a9-886d-d3a15ae2f35a" providerId="ADAL" clId="{1B666106-130C-4B2B-8B8E-C85FAA099B72}" dt="2020-09-02T14:50:24.142" v="5170" actId="22"/>
        <pc:sldMkLst>
          <pc:docMk/>
          <pc:sldMk cId="2640272344" sldId="264"/>
        </pc:sldMkLst>
        <pc:spChg chg="mod">
          <ac:chgData name="Kristin Mullady" userId="9ee3eb7d-2b27-48a9-886d-d3a15ae2f35a" providerId="ADAL" clId="{1B666106-130C-4B2B-8B8E-C85FAA099B72}" dt="2020-09-02T14:33:38.985" v="4929" actId="14100"/>
          <ac:spMkLst>
            <pc:docMk/>
            <pc:sldMk cId="2640272344" sldId="264"/>
            <ac:spMk id="2" creationId="{06F850FB-41EB-4B89-B476-9F9EC1A7D842}"/>
          </ac:spMkLst>
        </pc:spChg>
        <pc:spChg chg="mod">
          <ac:chgData name="Kristin Mullady" userId="9ee3eb7d-2b27-48a9-886d-d3a15ae2f35a" providerId="ADAL" clId="{1B666106-130C-4B2B-8B8E-C85FAA099B72}" dt="2020-09-02T14:34:53.496" v="4950" actId="14100"/>
          <ac:spMkLst>
            <pc:docMk/>
            <pc:sldMk cId="2640272344" sldId="264"/>
            <ac:spMk id="3" creationId="{B9C27961-28A4-481E-9BC6-68EB045E8062}"/>
          </ac:spMkLst>
        </pc:spChg>
        <pc:picChg chg="add mod">
          <ac:chgData name="Kristin Mullady" userId="9ee3eb7d-2b27-48a9-886d-d3a15ae2f35a" providerId="ADAL" clId="{1B666106-130C-4B2B-8B8E-C85FAA099B72}" dt="2020-09-02T14:37:29.973" v="4951" actId="14100"/>
          <ac:picMkLst>
            <pc:docMk/>
            <pc:sldMk cId="2640272344" sldId="264"/>
            <ac:picMk id="5" creationId="{CBB0FC4A-02E3-46EE-AE5F-AD619D7BFFCC}"/>
          </ac:picMkLst>
        </pc:picChg>
        <pc:picChg chg="add">
          <ac:chgData name="Kristin Mullady" userId="9ee3eb7d-2b27-48a9-886d-d3a15ae2f35a" providerId="ADAL" clId="{1B666106-130C-4B2B-8B8E-C85FAA099B72}" dt="2020-09-02T14:50:24.142" v="5170" actId="22"/>
          <ac:picMkLst>
            <pc:docMk/>
            <pc:sldMk cId="2640272344" sldId="264"/>
            <ac:picMk id="7" creationId="{498DC06C-D48D-4567-B284-59258A842A3C}"/>
          </ac:picMkLst>
        </pc:picChg>
      </pc:sldChg>
      <pc:sldChg chg="addSp delSp modSp new mod setBg">
        <pc:chgData name="Kristin Mullady" userId="9ee3eb7d-2b27-48a9-886d-d3a15ae2f35a" providerId="ADAL" clId="{1B666106-130C-4B2B-8B8E-C85FAA099B72}" dt="2020-09-02T14:51:32.794" v="5179"/>
        <pc:sldMkLst>
          <pc:docMk/>
          <pc:sldMk cId="3078906570" sldId="265"/>
        </pc:sldMkLst>
        <pc:spChg chg="mod">
          <ac:chgData name="Kristin Mullady" userId="9ee3eb7d-2b27-48a9-886d-d3a15ae2f35a" providerId="ADAL" clId="{1B666106-130C-4B2B-8B8E-C85FAA099B72}" dt="2020-09-02T14:49:51.164" v="5164" actId="1076"/>
          <ac:spMkLst>
            <pc:docMk/>
            <pc:sldMk cId="3078906570" sldId="265"/>
            <ac:spMk id="2" creationId="{3D9A6399-8AF1-4CC7-B775-5D1F4F928068}"/>
          </ac:spMkLst>
        </pc:spChg>
        <pc:spChg chg="del">
          <ac:chgData name="Kristin Mullady" userId="9ee3eb7d-2b27-48a9-886d-d3a15ae2f35a" providerId="ADAL" clId="{1B666106-130C-4B2B-8B8E-C85FAA099B72}" dt="2020-09-02T14:44:00.543" v="5051" actId="26606"/>
          <ac:spMkLst>
            <pc:docMk/>
            <pc:sldMk cId="3078906570" sldId="265"/>
            <ac:spMk id="3" creationId="{2F8EB67C-0EE2-4923-A314-5B59C54CFCB7}"/>
          </ac:spMkLst>
        </pc:spChg>
        <pc:spChg chg="add mod">
          <ac:chgData name="Kristin Mullady" userId="9ee3eb7d-2b27-48a9-886d-d3a15ae2f35a" providerId="ADAL" clId="{1B666106-130C-4B2B-8B8E-C85FAA099B72}" dt="2020-09-02T14:47:42.120" v="5151" actId="1076"/>
          <ac:spMkLst>
            <pc:docMk/>
            <pc:sldMk cId="3078906570" sldId="265"/>
            <ac:spMk id="4" creationId="{4C4B69C0-BBB2-4EFE-810A-3ECF55A6751A}"/>
          </ac:spMkLst>
        </pc:spChg>
        <pc:spChg chg="add del">
          <ac:chgData name="Kristin Mullady" userId="9ee3eb7d-2b27-48a9-886d-d3a15ae2f35a" providerId="ADAL" clId="{1B666106-130C-4B2B-8B8E-C85FAA099B72}" dt="2020-09-02T14:46:38.689" v="5137" actId="26606"/>
          <ac:spMkLst>
            <pc:docMk/>
            <pc:sldMk cId="3078906570" sldId="265"/>
            <ac:spMk id="8" creationId="{BD4C0BBB-0042-4603-A226-6117F3FD5B3C}"/>
          </ac:spMkLst>
        </pc:spChg>
        <pc:spChg chg="add del">
          <ac:chgData name="Kristin Mullady" userId="9ee3eb7d-2b27-48a9-886d-d3a15ae2f35a" providerId="ADAL" clId="{1B666106-130C-4B2B-8B8E-C85FAA099B72}" dt="2020-09-02T14:46:38.689" v="5137" actId="26606"/>
          <ac:spMkLst>
            <pc:docMk/>
            <pc:sldMk cId="3078906570" sldId="265"/>
            <ac:spMk id="10" creationId="{EC44F520-2598-460E-9F91-B02F60830CA2}"/>
          </ac:spMkLst>
        </pc:spChg>
        <pc:spChg chg="add del">
          <ac:chgData name="Kristin Mullady" userId="9ee3eb7d-2b27-48a9-886d-d3a15ae2f35a" providerId="ADAL" clId="{1B666106-130C-4B2B-8B8E-C85FAA099B72}" dt="2020-09-02T14:46:38.689" v="5137" actId="26606"/>
          <ac:spMkLst>
            <pc:docMk/>
            <pc:sldMk cId="3078906570" sldId="265"/>
            <ac:spMk id="12" creationId="{68A22513-307E-4203-BEFF-5BBBFAFDDEF3}"/>
          </ac:spMkLst>
        </pc:spChg>
        <pc:spChg chg="add del">
          <ac:chgData name="Kristin Mullady" userId="9ee3eb7d-2b27-48a9-886d-d3a15ae2f35a" providerId="ADAL" clId="{1B666106-130C-4B2B-8B8E-C85FAA099B72}" dt="2020-09-02T14:46:38.689" v="5137" actId="26606"/>
          <ac:spMkLst>
            <pc:docMk/>
            <pc:sldMk cId="3078906570" sldId="265"/>
            <ac:spMk id="14" creationId="{B4211F11-4937-44F9-B733-211517A2D824}"/>
          </ac:spMkLst>
        </pc:spChg>
        <pc:spChg chg="add del">
          <ac:chgData name="Kristin Mullady" userId="9ee3eb7d-2b27-48a9-886d-d3a15ae2f35a" providerId="ADAL" clId="{1B666106-130C-4B2B-8B8E-C85FAA099B72}" dt="2020-09-02T14:46:38.689" v="5137" actId="26606"/>
          <ac:spMkLst>
            <pc:docMk/>
            <pc:sldMk cId="3078906570" sldId="265"/>
            <ac:spMk id="16" creationId="{6CF7BA0D-619B-4BA4-AF41-9F99DE3017E5}"/>
          </ac:spMkLst>
        </pc:spChg>
        <pc:spChg chg="add del">
          <ac:chgData name="Kristin Mullady" userId="9ee3eb7d-2b27-48a9-886d-d3a15ae2f35a" providerId="ADAL" clId="{1B666106-130C-4B2B-8B8E-C85FAA099B72}" dt="2020-09-02T14:46:38.689" v="5137" actId="26606"/>
          <ac:spMkLst>
            <pc:docMk/>
            <pc:sldMk cId="3078906570" sldId="265"/>
            <ac:spMk id="18" creationId="{F20A1EE3-9DEB-45B0-A9FA-080457925705}"/>
          </ac:spMkLst>
        </pc:spChg>
        <pc:spChg chg="add del">
          <ac:chgData name="Kristin Mullady" userId="9ee3eb7d-2b27-48a9-886d-d3a15ae2f35a" providerId="ADAL" clId="{1B666106-130C-4B2B-8B8E-C85FAA099B72}" dt="2020-09-02T14:46:38.689" v="5137" actId="26606"/>
          <ac:spMkLst>
            <pc:docMk/>
            <pc:sldMk cId="3078906570" sldId="265"/>
            <ac:spMk id="20" creationId="{C39513AF-ACB9-491F-AB2C-AA27171CB77B}"/>
          </ac:spMkLst>
        </pc:spChg>
        <pc:spChg chg="add del">
          <ac:chgData name="Kristin Mullady" userId="9ee3eb7d-2b27-48a9-886d-d3a15ae2f35a" providerId="ADAL" clId="{1B666106-130C-4B2B-8B8E-C85FAA099B72}" dt="2020-09-02T14:46:38.689" v="5137" actId="26606"/>
          <ac:spMkLst>
            <pc:docMk/>
            <pc:sldMk cId="3078906570" sldId="265"/>
            <ac:spMk id="22" creationId="{45F36B92-14BC-4E12-8F9A-737EFED6CE5E}"/>
          </ac:spMkLst>
        </pc:spChg>
        <pc:spChg chg="add">
          <ac:chgData name="Kristin Mullady" userId="9ee3eb7d-2b27-48a9-886d-d3a15ae2f35a" providerId="ADAL" clId="{1B666106-130C-4B2B-8B8E-C85FAA099B72}" dt="2020-09-02T14:46:38.689" v="5137" actId="26606"/>
          <ac:spMkLst>
            <pc:docMk/>
            <pc:sldMk cId="3078906570" sldId="265"/>
            <ac:spMk id="27" creationId="{3E355B3C-C21C-4CED-96E5-68A42FCE722E}"/>
          </ac:spMkLst>
        </pc:spChg>
        <pc:spChg chg="add">
          <ac:chgData name="Kristin Mullady" userId="9ee3eb7d-2b27-48a9-886d-d3a15ae2f35a" providerId="ADAL" clId="{1B666106-130C-4B2B-8B8E-C85FAA099B72}" dt="2020-09-02T14:46:38.689" v="5137" actId="26606"/>
          <ac:spMkLst>
            <pc:docMk/>
            <pc:sldMk cId="3078906570" sldId="265"/>
            <ac:spMk id="29" creationId="{3901532A-A6DC-4220-97C8-129DCA3A74B8}"/>
          </ac:spMkLst>
        </pc:spChg>
        <pc:spChg chg="add">
          <ac:chgData name="Kristin Mullady" userId="9ee3eb7d-2b27-48a9-886d-d3a15ae2f35a" providerId="ADAL" clId="{1B666106-130C-4B2B-8B8E-C85FAA099B72}" dt="2020-09-02T14:46:38.689" v="5137" actId="26606"/>
          <ac:spMkLst>
            <pc:docMk/>
            <pc:sldMk cId="3078906570" sldId="265"/>
            <ac:spMk id="31" creationId="{112B6480-5131-4F3F-B6E3-CB1AB0E6B099}"/>
          </ac:spMkLst>
        </pc:spChg>
        <pc:picChg chg="add mod">
          <ac:chgData name="Kristin Mullady" userId="9ee3eb7d-2b27-48a9-886d-d3a15ae2f35a" providerId="ADAL" clId="{1B666106-130C-4B2B-8B8E-C85FAA099B72}" dt="2020-09-02T14:50:35.310" v="5173" actId="1076"/>
          <ac:picMkLst>
            <pc:docMk/>
            <pc:sldMk cId="3078906570" sldId="265"/>
            <ac:picMk id="5" creationId="{1C371935-C514-47EA-AFA1-CC3BA8BCD5EC}"/>
          </ac:picMkLst>
        </pc:picChg>
        <pc:picChg chg="add mod">
          <ac:chgData name="Kristin Mullady" userId="9ee3eb7d-2b27-48a9-886d-d3a15ae2f35a" providerId="ADAL" clId="{1B666106-130C-4B2B-8B8E-C85FAA099B72}" dt="2020-09-02T14:51:32.794" v="5179"/>
          <ac:picMkLst>
            <pc:docMk/>
            <pc:sldMk cId="3078906570" sldId="265"/>
            <ac:picMk id="6" creationId="{4A58B207-1E4F-4243-9BAD-4FD2FD6D6B23}"/>
          </ac:picMkLst>
        </pc:picChg>
      </pc:sldChg>
      <pc:sldMasterChg chg="del delSldLayout">
        <pc:chgData name="Kristin Mullady" userId="9ee3eb7d-2b27-48a9-886d-d3a15ae2f35a" providerId="ADAL" clId="{1B666106-130C-4B2B-8B8E-C85FAA099B72}" dt="2020-08-28T17:02:57.790" v="99" actId="26606"/>
        <pc:sldMasterMkLst>
          <pc:docMk/>
          <pc:sldMasterMk cId="2460954070" sldId="2147483660"/>
        </pc:sldMasterMkLst>
        <pc:sldLayoutChg chg="del">
          <pc:chgData name="Kristin Mullady" userId="9ee3eb7d-2b27-48a9-886d-d3a15ae2f35a" providerId="ADAL" clId="{1B666106-130C-4B2B-8B8E-C85FAA099B72}" dt="2020-08-28T17:02:57.790" v="99" actId="26606"/>
          <pc:sldLayoutMkLst>
            <pc:docMk/>
            <pc:sldMasterMk cId="2460954070" sldId="2147483660"/>
            <pc:sldLayoutMk cId="2385387890" sldId="2147483661"/>
          </pc:sldLayoutMkLst>
        </pc:sldLayoutChg>
        <pc:sldLayoutChg chg="del">
          <pc:chgData name="Kristin Mullady" userId="9ee3eb7d-2b27-48a9-886d-d3a15ae2f35a" providerId="ADAL" clId="{1B666106-130C-4B2B-8B8E-C85FAA099B72}" dt="2020-08-28T17:02:57.790" v="99" actId="26606"/>
          <pc:sldLayoutMkLst>
            <pc:docMk/>
            <pc:sldMasterMk cId="2460954070" sldId="2147483660"/>
            <pc:sldLayoutMk cId="949138452" sldId="2147483662"/>
          </pc:sldLayoutMkLst>
        </pc:sldLayoutChg>
        <pc:sldLayoutChg chg="del">
          <pc:chgData name="Kristin Mullady" userId="9ee3eb7d-2b27-48a9-886d-d3a15ae2f35a" providerId="ADAL" clId="{1B666106-130C-4B2B-8B8E-C85FAA099B72}" dt="2020-08-28T17:02:57.790" v="99" actId="26606"/>
          <pc:sldLayoutMkLst>
            <pc:docMk/>
            <pc:sldMasterMk cId="2460954070" sldId="2147483660"/>
            <pc:sldLayoutMk cId="2591524520" sldId="2147483663"/>
          </pc:sldLayoutMkLst>
        </pc:sldLayoutChg>
        <pc:sldLayoutChg chg="del">
          <pc:chgData name="Kristin Mullady" userId="9ee3eb7d-2b27-48a9-886d-d3a15ae2f35a" providerId="ADAL" clId="{1B666106-130C-4B2B-8B8E-C85FAA099B72}" dt="2020-08-28T17:02:57.790" v="99" actId="26606"/>
          <pc:sldLayoutMkLst>
            <pc:docMk/>
            <pc:sldMasterMk cId="2460954070" sldId="2147483660"/>
            <pc:sldLayoutMk cId="1203092039" sldId="2147483664"/>
          </pc:sldLayoutMkLst>
        </pc:sldLayoutChg>
        <pc:sldLayoutChg chg="del">
          <pc:chgData name="Kristin Mullady" userId="9ee3eb7d-2b27-48a9-886d-d3a15ae2f35a" providerId="ADAL" clId="{1B666106-130C-4B2B-8B8E-C85FAA099B72}" dt="2020-08-28T17:02:57.790" v="99" actId="26606"/>
          <pc:sldLayoutMkLst>
            <pc:docMk/>
            <pc:sldMasterMk cId="2460954070" sldId="2147483660"/>
            <pc:sldLayoutMk cId="3733172339" sldId="2147483665"/>
          </pc:sldLayoutMkLst>
        </pc:sldLayoutChg>
        <pc:sldLayoutChg chg="del">
          <pc:chgData name="Kristin Mullady" userId="9ee3eb7d-2b27-48a9-886d-d3a15ae2f35a" providerId="ADAL" clId="{1B666106-130C-4B2B-8B8E-C85FAA099B72}" dt="2020-08-28T17:02:57.790" v="99" actId="26606"/>
          <pc:sldLayoutMkLst>
            <pc:docMk/>
            <pc:sldMasterMk cId="2460954070" sldId="2147483660"/>
            <pc:sldLayoutMk cId="3210312558" sldId="2147483666"/>
          </pc:sldLayoutMkLst>
        </pc:sldLayoutChg>
        <pc:sldLayoutChg chg="del">
          <pc:chgData name="Kristin Mullady" userId="9ee3eb7d-2b27-48a9-886d-d3a15ae2f35a" providerId="ADAL" clId="{1B666106-130C-4B2B-8B8E-C85FAA099B72}" dt="2020-08-28T17:02:57.790" v="99" actId="26606"/>
          <pc:sldLayoutMkLst>
            <pc:docMk/>
            <pc:sldMasterMk cId="2460954070" sldId="2147483660"/>
            <pc:sldLayoutMk cId="3146388984" sldId="2147483667"/>
          </pc:sldLayoutMkLst>
        </pc:sldLayoutChg>
        <pc:sldLayoutChg chg="del">
          <pc:chgData name="Kristin Mullady" userId="9ee3eb7d-2b27-48a9-886d-d3a15ae2f35a" providerId="ADAL" clId="{1B666106-130C-4B2B-8B8E-C85FAA099B72}" dt="2020-08-28T17:02:57.790" v="99" actId="26606"/>
          <pc:sldLayoutMkLst>
            <pc:docMk/>
            <pc:sldMasterMk cId="2460954070" sldId="2147483660"/>
            <pc:sldLayoutMk cId="3171841454" sldId="2147483668"/>
          </pc:sldLayoutMkLst>
        </pc:sldLayoutChg>
        <pc:sldLayoutChg chg="del">
          <pc:chgData name="Kristin Mullady" userId="9ee3eb7d-2b27-48a9-886d-d3a15ae2f35a" providerId="ADAL" clId="{1B666106-130C-4B2B-8B8E-C85FAA099B72}" dt="2020-08-28T17:02:57.790" v="99" actId="26606"/>
          <pc:sldLayoutMkLst>
            <pc:docMk/>
            <pc:sldMasterMk cId="2460954070" sldId="2147483660"/>
            <pc:sldLayoutMk cId="1718958274" sldId="2147483669"/>
          </pc:sldLayoutMkLst>
        </pc:sldLayoutChg>
        <pc:sldLayoutChg chg="del">
          <pc:chgData name="Kristin Mullady" userId="9ee3eb7d-2b27-48a9-886d-d3a15ae2f35a" providerId="ADAL" clId="{1B666106-130C-4B2B-8B8E-C85FAA099B72}" dt="2020-08-28T17:02:57.790" v="99" actId="26606"/>
          <pc:sldLayoutMkLst>
            <pc:docMk/>
            <pc:sldMasterMk cId="2460954070" sldId="2147483660"/>
            <pc:sldLayoutMk cId="2202905451" sldId="2147483670"/>
          </pc:sldLayoutMkLst>
        </pc:sldLayoutChg>
        <pc:sldLayoutChg chg="del">
          <pc:chgData name="Kristin Mullady" userId="9ee3eb7d-2b27-48a9-886d-d3a15ae2f35a" providerId="ADAL" clId="{1B666106-130C-4B2B-8B8E-C85FAA099B72}" dt="2020-08-28T17:02:57.790" v="99" actId="26606"/>
          <pc:sldLayoutMkLst>
            <pc:docMk/>
            <pc:sldMasterMk cId="2460954070" sldId="2147483660"/>
            <pc:sldLayoutMk cId="3479445657" sldId="2147483671"/>
          </pc:sldLayoutMkLst>
        </pc:sldLayoutChg>
      </pc:sldMasterChg>
      <pc:sldMasterChg chg="add addSldLayout">
        <pc:chgData name="Kristin Mullady" userId="9ee3eb7d-2b27-48a9-886d-d3a15ae2f35a" providerId="ADAL" clId="{1B666106-130C-4B2B-8B8E-C85FAA099B72}" dt="2020-08-28T17:02:57.790" v="99" actId="26606"/>
        <pc:sldMasterMkLst>
          <pc:docMk/>
          <pc:sldMasterMk cId="2998071192" sldId="2147483685"/>
        </pc:sldMasterMkLst>
        <pc:sldLayoutChg chg="add">
          <pc:chgData name="Kristin Mullady" userId="9ee3eb7d-2b27-48a9-886d-d3a15ae2f35a" providerId="ADAL" clId="{1B666106-130C-4B2B-8B8E-C85FAA099B72}" dt="2020-08-28T17:02:57.790" v="99" actId="26606"/>
          <pc:sldLayoutMkLst>
            <pc:docMk/>
            <pc:sldMasterMk cId="2998071192" sldId="2147483685"/>
            <pc:sldLayoutMk cId="1702303985" sldId="2147483674"/>
          </pc:sldLayoutMkLst>
        </pc:sldLayoutChg>
        <pc:sldLayoutChg chg="add">
          <pc:chgData name="Kristin Mullady" userId="9ee3eb7d-2b27-48a9-886d-d3a15ae2f35a" providerId="ADAL" clId="{1B666106-130C-4B2B-8B8E-C85FAA099B72}" dt="2020-08-28T17:02:57.790" v="99" actId="26606"/>
          <pc:sldLayoutMkLst>
            <pc:docMk/>
            <pc:sldMasterMk cId="2998071192" sldId="2147483685"/>
            <pc:sldLayoutMk cId="1267381554" sldId="2147483675"/>
          </pc:sldLayoutMkLst>
        </pc:sldLayoutChg>
        <pc:sldLayoutChg chg="add">
          <pc:chgData name="Kristin Mullady" userId="9ee3eb7d-2b27-48a9-886d-d3a15ae2f35a" providerId="ADAL" clId="{1B666106-130C-4B2B-8B8E-C85FAA099B72}" dt="2020-08-28T17:02:57.790" v="99" actId="26606"/>
          <pc:sldLayoutMkLst>
            <pc:docMk/>
            <pc:sldMasterMk cId="2998071192" sldId="2147483685"/>
            <pc:sldLayoutMk cId="3336780509" sldId="2147483676"/>
          </pc:sldLayoutMkLst>
        </pc:sldLayoutChg>
        <pc:sldLayoutChg chg="add">
          <pc:chgData name="Kristin Mullady" userId="9ee3eb7d-2b27-48a9-886d-d3a15ae2f35a" providerId="ADAL" clId="{1B666106-130C-4B2B-8B8E-C85FAA099B72}" dt="2020-08-28T17:02:57.790" v="99" actId="26606"/>
          <pc:sldLayoutMkLst>
            <pc:docMk/>
            <pc:sldMasterMk cId="2998071192" sldId="2147483685"/>
            <pc:sldLayoutMk cId="3997241236" sldId="2147483677"/>
          </pc:sldLayoutMkLst>
        </pc:sldLayoutChg>
        <pc:sldLayoutChg chg="add">
          <pc:chgData name="Kristin Mullady" userId="9ee3eb7d-2b27-48a9-886d-d3a15ae2f35a" providerId="ADAL" clId="{1B666106-130C-4B2B-8B8E-C85FAA099B72}" dt="2020-08-28T17:02:57.790" v="99" actId="26606"/>
          <pc:sldLayoutMkLst>
            <pc:docMk/>
            <pc:sldMasterMk cId="2998071192" sldId="2147483685"/>
            <pc:sldLayoutMk cId="3862829053" sldId="2147483678"/>
          </pc:sldLayoutMkLst>
        </pc:sldLayoutChg>
        <pc:sldLayoutChg chg="add">
          <pc:chgData name="Kristin Mullady" userId="9ee3eb7d-2b27-48a9-886d-d3a15ae2f35a" providerId="ADAL" clId="{1B666106-130C-4B2B-8B8E-C85FAA099B72}" dt="2020-08-28T17:02:57.790" v="99" actId="26606"/>
          <pc:sldLayoutMkLst>
            <pc:docMk/>
            <pc:sldMasterMk cId="2998071192" sldId="2147483685"/>
            <pc:sldLayoutMk cId="3736157571" sldId="2147483679"/>
          </pc:sldLayoutMkLst>
        </pc:sldLayoutChg>
        <pc:sldLayoutChg chg="add">
          <pc:chgData name="Kristin Mullady" userId="9ee3eb7d-2b27-48a9-886d-d3a15ae2f35a" providerId="ADAL" clId="{1B666106-130C-4B2B-8B8E-C85FAA099B72}" dt="2020-08-28T17:02:57.790" v="99" actId="26606"/>
          <pc:sldLayoutMkLst>
            <pc:docMk/>
            <pc:sldMasterMk cId="2998071192" sldId="2147483685"/>
            <pc:sldLayoutMk cId="1092414393" sldId="2147483680"/>
          </pc:sldLayoutMkLst>
        </pc:sldLayoutChg>
        <pc:sldLayoutChg chg="add">
          <pc:chgData name="Kristin Mullady" userId="9ee3eb7d-2b27-48a9-886d-d3a15ae2f35a" providerId="ADAL" clId="{1B666106-130C-4B2B-8B8E-C85FAA099B72}" dt="2020-08-28T17:02:57.790" v="99" actId="26606"/>
          <pc:sldLayoutMkLst>
            <pc:docMk/>
            <pc:sldMasterMk cId="2998071192" sldId="2147483685"/>
            <pc:sldLayoutMk cId="1256431947" sldId="2147483681"/>
          </pc:sldLayoutMkLst>
        </pc:sldLayoutChg>
        <pc:sldLayoutChg chg="add">
          <pc:chgData name="Kristin Mullady" userId="9ee3eb7d-2b27-48a9-886d-d3a15ae2f35a" providerId="ADAL" clId="{1B666106-130C-4B2B-8B8E-C85FAA099B72}" dt="2020-08-28T17:02:57.790" v="99" actId="26606"/>
          <pc:sldLayoutMkLst>
            <pc:docMk/>
            <pc:sldMasterMk cId="2998071192" sldId="2147483685"/>
            <pc:sldLayoutMk cId="3777019395" sldId="2147483682"/>
          </pc:sldLayoutMkLst>
        </pc:sldLayoutChg>
        <pc:sldLayoutChg chg="add">
          <pc:chgData name="Kristin Mullady" userId="9ee3eb7d-2b27-48a9-886d-d3a15ae2f35a" providerId="ADAL" clId="{1B666106-130C-4B2B-8B8E-C85FAA099B72}" dt="2020-08-28T17:02:57.790" v="99" actId="26606"/>
          <pc:sldLayoutMkLst>
            <pc:docMk/>
            <pc:sldMasterMk cId="2998071192" sldId="2147483685"/>
            <pc:sldLayoutMk cId="3463517608" sldId="2147483683"/>
          </pc:sldLayoutMkLst>
        </pc:sldLayoutChg>
        <pc:sldLayoutChg chg="add">
          <pc:chgData name="Kristin Mullady" userId="9ee3eb7d-2b27-48a9-886d-d3a15ae2f35a" providerId="ADAL" clId="{1B666106-130C-4B2B-8B8E-C85FAA099B72}" dt="2020-08-28T17:02:57.790" v="99" actId="26606"/>
          <pc:sldLayoutMkLst>
            <pc:docMk/>
            <pc:sldMasterMk cId="2998071192" sldId="2147483685"/>
            <pc:sldLayoutMk cId="3344853111" sldId="2147483684"/>
          </pc:sldLayoutMkLst>
        </pc:sldLayoutChg>
      </pc:sldMasterChg>
    </pc:docChg>
  </pc:docChgLst>
  <pc:docChgLst>
    <pc:chgData name="Kristin Mullady" userId="9ee3eb7d-2b27-48a9-886d-d3a15ae2f35a" providerId="ADAL" clId="{E31A73AA-304D-4E7F-8FB3-5C8C1CE9B663}"/>
    <pc:docChg chg="modSld">
      <pc:chgData name="Kristin Mullady" userId="9ee3eb7d-2b27-48a9-886d-d3a15ae2f35a" providerId="ADAL" clId="{E31A73AA-304D-4E7F-8FB3-5C8C1CE9B663}" dt="2024-03-25T18:35:30.354" v="75" actId="20577"/>
      <pc:docMkLst>
        <pc:docMk/>
      </pc:docMkLst>
      <pc:sldChg chg="modSp mod">
        <pc:chgData name="Kristin Mullady" userId="9ee3eb7d-2b27-48a9-886d-d3a15ae2f35a" providerId="ADAL" clId="{E31A73AA-304D-4E7F-8FB3-5C8C1CE9B663}" dt="2024-03-25T18:33:13.117" v="20" actId="20577"/>
        <pc:sldMkLst>
          <pc:docMk/>
          <pc:sldMk cId="109857222" sldId="256"/>
        </pc:sldMkLst>
        <pc:spChg chg="mod">
          <ac:chgData name="Kristin Mullady" userId="9ee3eb7d-2b27-48a9-886d-d3a15ae2f35a" providerId="ADAL" clId="{E31A73AA-304D-4E7F-8FB3-5C8C1CE9B663}" dt="2024-03-25T18:33:13.117" v="20" actId="20577"/>
          <ac:spMkLst>
            <pc:docMk/>
            <pc:sldMk cId="109857222" sldId="256"/>
            <ac:spMk id="3" creationId="{00000000-0000-0000-0000-000000000000}"/>
          </ac:spMkLst>
        </pc:spChg>
      </pc:sldChg>
      <pc:sldChg chg="modSp mod">
        <pc:chgData name="Kristin Mullady" userId="9ee3eb7d-2b27-48a9-886d-d3a15ae2f35a" providerId="ADAL" clId="{E31A73AA-304D-4E7F-8FB3-5C8C1CE9B663}" dt="2024-03-25T18:33:37.862" v="22" actId="20577"/>
        <pc:sldMkLst>
          <pc:docMk/>
          <pc:sldMk cId="4287778660" sldId="257"/>
        </pc:sldMkLst>
        <pc:spChg chg="mod">
          <ac:chgData name="Kristin Mullady" userId="9ee3eb7d-2b27-48a9-886d-d3a15ae2f35a" providerId="ADAL" clId="{E31A73AA-304D-4E7F-8FB3-5C8C1CE9B663}" dt="2024-03-25T18:33:37.862" v="22" actId="20577"/>
          <ac:spMkLst>
            <pc:docMk/>
            <pc:sldMk cId="4287778660" sldId="257"/>
            <ac:spMk id="3" creationId="{57E7CEFF-2A99-4752-9BA4-81C8254C7F0A}"/>
          </ac:spMkLst>
        </pc:spChg>
      </pc:sldChg>
      <pc:sldChg chg="modSp mod">
        <pc:chgData name="Kristin Mullady" userId="9ee3eb7d-2b27-48a9-886d-d3a15ae2f35a" providerId="ADAL" clId="{E31A73AA-304D-4E7F-8FB3-5C8C1CE9B663}" dt="2024-03-25T18:35:30.354" v="75" actId="20577"/>
        <pc:sldMkLst>
          <pc:docMk/>
          <pc:sldMk cId="176095294" sldId="258"/>
        </pc:sldMkLst>
        <pc:spChg chg="mod">
          <ac:chgData name="Kristin Mullady" userId="9ee3eb7d-2b27-48a9-886d-d3a15ae2f35a" providerId="ADAL" clId="{E31A73AA-304D-4E7F-8FB3-5C8C1CE9B663}" dt="2024-03-25T18:35:30.354" v="75" actId="20577"/>
          <ac:spMkLst>
            <pc:docMk/>
            <pc:sldMk cId="176095294" sldId="258"/>
            <ac:spMk id="3" creationId="{E731B046-3B64-49BA-9F60-61ACCF655044}"/>
          </ac:spMkLst>
        </pc:spChg>
      </pc:sldChg>
    </pc:docChg>
  </pc:docChgLst>
  <pc:docChgLst>
    <pc:chgData name="Kristin Mullady" userId="S::kristinm@pnwfcu.org::9ee3eb7d-2b27-48a9-886d-d3a15ae2f35a" providerId="AD" clId="Web-{A49FA7FB-03F5-49E6-65C7-96FDC3CF740A}"/>
    <pc:docChg chg="modSld">
      <pc:chgData name="Kristin Mullady" userId="S::kristinm@pnwfcu.org::9ee3eb7d-2b27-48a9-886d-d3a15ae2f35a" providerId="AD" clId="Web-{A49FA7FB-03F5-49E6-65C7-96FDC3CF740A}" dt="2020-09-12T19:28:26.283" v="8"/>
      <pc:docMkLst>
        <pc:docMk/>
      </pc:docMkLst>
      <pc:sldChg chg="delSp modSp">
        <pc:chgData name="Kristin Mullady" userId="S::kristinm@pnwfcu.org::9ee3eb7d-2b27-48a9-886d-d3a15ae2f35a" providerId="AD" clId="Web-{A49FA7FB-03F5-49E6-65C7-96FDC3CF740A}" dt="2020-09-12T19:28:26.283" v="8"/>
        <pc:sldMkLst>
          <pc:docMk/>
          <pc:sldMk cId="4287778660" sldId="257"/>
        </pc:sldMkLst>
        <pc:spChg chg="mod">
          <ac:chgData name="Kristin Mullady" userId="S::kristinm@pnwfcu.org::9ee3eb7d-2b27-48a9-886d-d3a15ae2f35a" providerId="AD" clId="Web-{A49FA7FB-03F5-49E6-65C7-96FDC3CF740A}" dt="2020-09-12T19:28:25.236" v="6" actId="20577"/>
          <ac:spMkLst>
            <pc:docMk/>
            <pc:sldMk cId="4287778660" sldId="257"/>
            <ac:spMk id="3" creationId="{57E7CEFF-2A99-4752-9BA4-81C8254C7F0A}"/>
          </ac:spMkLst>
        </pc:spChg>
        <pc:picChg chg="del">
          <ac:chgData name="Kristin Mullady" userId="S::kristinm@pnwfcu.org::9ee3eb7d-2b27-48a9-886d-d3a15ae2f35a" providerId="AD" clId="Web-{A49FA7FB-03F5-49E6-65C7-96FDC3CF740A}" dt="2020-09-12T19:28:26.283" v="8"/>
          <ac:picMkLst>
            <pc:docMk/>
            <pc:sldMk cId="4287778660" sldId="257"/>
            <ac:picMk id="4" creationId="{FF46A029-71E8-49F6-95D6-7CC69D969140}"/>
          </ac:picMkLst>
        </pc:picChg>
      </pc:sldChg>
    </pc:docChg>
  </pc:docChgLst>
  <pc:docChgLst>
    <pc:chgData name="Kristin Mullady" userId="S::kristinm@pnwfcu.org::9ee3eb7d-2b27-48a9-886d-d3a15ae2f35a" providerId="AD" clId="Web-{5ACA86C5-0115-428D-1205-BB58E0D8C182}"/>
    <pc:docChg chg="modSld">
      <pc:chgData name="Kristin Mullady" userId="S::kristinm@pnwfcu.org::9ee3eb7d-2b27-48a9-886d-d3a15ae2f35a" providerId="AD" clId="Web-{5ACA86C5-0115-428D-1205-BB58E0D8C182}" dt="2020-08-28T16:58:52.370" v="8" actId="20577"/>
      <pc:docMkLst>
        <pc:docMk/>
      </pc:docMkLst>
      <pc:sldChg chg="modSp">
        <pc:chgData name="Kristin Mullady" userId="S::kristinm@pnwfcu.org::9ee3eb7d-2b27-48a9-886d-d3a15ae2f35a" providerId="AD" clId="Web-{5ACA86C5-0115-428D-1205-BB58E0D8C182}" dt="2020-08-28T16:58:50.932" v="6" actId="20577"/>
        <pc:sldMkLst>
          <pc:docMk/>
          <pc:sldMk cId="109857222" sldId="256"/>
        </pc:sldMkLst>
        <pc:spChg chg="mod">
          <ac:chgData name="Kristin Mullady" userId="S::kristinm@pnwfcu.org::9ee3eb7d-2b27-48a9-886d-d3a15ae2f35a" providerId="AD" clId="Web-{5ACA86C5-0115-428D-1205-BB58E0D8C182}" dt="2020-08-28T16:58:50.932" v="6" actId="20577"/>
          <ac:spMkLst>
            <pc:docMk/>
            <pc:sldMk cId="109857222" sldId="256"/>
            <ac:spMk id="2"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736A0-9F24-45BF-B389-F6478DB45CE3}"/>
              </a:ext>
            </a:extLst>
          </p:cNvPr>
          <p:cNvSpPr>
            <a:spLocks noGrp="1"/>
          </p:cNvSpPr>
          <p:nvPr>
            <p:ph type="ctrTitle"/>
          </p:nvPr>
        </p:nvSpPr>
        <p:spPr>
          <a:xfrm>
            <a:off x="1524000" y="1028700"/>
            <a:ext cx="9144000" cy="2481263"/>
          </a:xfrm>
        </p:spPr>
        <p:txBody>
          <a:bodyPr anchor="b">
            <a:normAutofit/>
          </a:bodyPr>
          <a:lstStyle>
            <a:lvl1pPr algn="ctr">
              <a:lnSpc>
                <a:spcPct val="100000"/>
              </a:lnSpc>
              <a:defRPr sz="4000" spc="750" baseline="0">
                <a:solidFill>
                  <a:schemeClr val="tx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13D85EF-076F-4C35-862A-BAFF685DD6B5}"/>
              </a:ext>
            </a:extLst>
          </p:cNvPr>
          <p:cNvSpPr>
            <a:spLocks noGrp="1"/>
          </p:cNvSpPr>
          <p:nvPr>
            <p:ph type="subTitle" idx="1"/>
          </p:nvPr>
        </p:nvSpPr>
        <p:spPr>
          <a:xfrm>
            <a:off x="1524000" y="3824376"/>
            <a:ext cx="9144000" cy="1433423"/>
          </a:xfrm>
        </p:spPr>
        <p:txBody>
          <a:bodyPr>
            <a:normAutofit/>
          </a:bodyPr>
          <a:lstStyle>
            <a:lvl1pPr marL="0" indent="0" algn="ctr">
              <a:lnSpc>
                <a:spcPct val="150000"/>
              </a:lnSpc>
              <a:buNone/>
              <a:defRPr sz="1600" b="1" cap="all" spc="6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CAE221EC-BF54-4DDD-8900-F2027CDAD35C}"/>
              </a:ext>
            </a:extLst>
          </p:cNvPr>
          <p:cNvSpPr>
            <a:spLocks noGrp="1"/>
          </p:cNvSpPr>
          <p:nvPr>
            <p:ph type="dt" sz="half" idx="10"/>
          </p:nvPr>
        </p:nvSpPr>
        <p:spPr/>
        <p:txBody>
          <a:bodyPr/>
          <a:lstStyle/>
          <a:p>
            <a:fld id="{D4A213A3-10E9-421F-81BE-56E0786AB515}" type="datetime2">
              <a:rPr lang="en-US" smtClean="0"/>
              <a:t>Monday, March 25, 2024</a:t>
            </a:fld>
            <a:endParaRPr lang="en-US"/>
          </a:p>
        </p:txBody>
      </p:sp>
      <p:sp>
        <p:nvSpPr>
          <p:cNvPr id="5" name="Footer Placeholder 4">
            <a:extLst>
              <a:ext uri="{FF2B5EF4-FFF2-40B4-BE49-F238E27FC236}">
                <a16:creationId xmlns:a16="http://schemas.microsoft.com/office/drawing/2014/main" id="{7CD5AB69-7069-48FB-8925-F2BA84129A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29C32A-F7A5-4E3B-A28F-09C82341EB22}"/>
              </a:ext>
            </a:extLst>
          </p:cNvPr>
          <p:cNvSpPr>
            <a:spLocks noGrp="1"/>
          </p:cNvSpPr>
          <p:nvPr>
            <p:ph type="sldNum" sz="quarter" idx="12"/>
          </p:nvPr>
        </p:nvSpPr>
        <p:spPr/>
        <p:txBody>
          <a:bodyPr/>
          <a:lstStyle/>
          <a:p>
            <a:fld id="{B9EAB3BA-07EE-4B64-A177-47C30D775877}" type="slidenum">
              <a:rPr lang="en-US" smtClean="0"/>
              <a:t>‹#›</a:t>
            </a:fld>
            <a:endParaRPr lang="en-US"/>
          </a:p>
        </p:txBody>
      </p:sp>
    </p:spTree>
    <p:extLst>
      <p:ext uri="{BB962C8B-B14F-4D97-AF65-F5344CB8AC3E}">
        <p14:creationId xmlns:p14="http://schemas.microsoft.com/office/powerpoint/2010/main" val="10924143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CA997B-D473-47DE-8B7B-22AB6F31E4E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5526035-4B81-4537-A22D-92C2E0DBB61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EC2A44D-F637-4017-BAA2-77756A386D98}"/>
              </a:ext>
            </a:extLst>
          </p:cNvPr>
          <p:cNvSpPr>
            <a:spLocks noGrp="1"/>
          </p:cNvSpPr>
          <p:nvPr>
            <p:ph type="dt" sz="half" idx="10"/>
          </p:nvPr>
        </p:nvSpPr>
        <p:spPr/>
        <p:txBody>
          <a:bodyPr/>
          <a:lstStyle/>
          <a:p>
            <a:fld id="{3D5DABC0-2199-478F-BA77-33A651B6CB89}" type="datetime2">
              <a:rPr lang="en-US" smtClean="0"/>
              <a:t>Monday, March 25, 2024</a:t>
            </a:fld>
            <a:endParaRPr lang="en-US"/>
          </a:p>
        </p:txBody>
      </p:sp>
      <p:sp>
        <p:nvSpPr>
          <p:cNvPr id="5" name="Footer Placeholder 4">
            <a:extLst>
              <a:ext uri="{FF2B5EF4-FFF2-40B4-BE49-F238E27FC236}">
                <a16:creationId xmlns:a16="http://schemas.microsoft.com/office/drawing/2014/main" id="{EEC1DCE6-ED7D-417C-ABD4-41D61570FF3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AAF19A-FDAE-446A-A6B6-128F7F96A966}"/>
              </a:ext>
            </a:extLst>
          </p:cNvPr>
          <p:cNvSpPr>
            <a:spLocks noGrp="1"/>
          </p:cNvSpPr>
          <p:nvPr>
            <p:ph type="sldNum" sz="quarter" idx="12"/>
          </p:nvPr>
        </p:nvSpPr>
        <p:spPr/>
        <p:txBody>
          <a:bodyPr/>
          <a:lstStyle/>
          <a:p>
            <a:fld id="{B9EAB3BA-07EE-4B64-A177-47C30D775877}" type="slidenum">
              <a:rPr lang="en-US" smtClean="0"/>
              <a:t>‹#›</a:t>
            </a:fld>
            <a:endParaRPr lang="en-US"/>
          </a:p>
        </p:txBody>
      </p:sp>
    </p:spTree>
    <p:extLst>
      <p:ext uri="{BB962C8B-B14F-4D97-AF65-F5344CB8AC3E}">
        <p14:creationId xmlns:p14="http://schemas.microsoft.com/office/powerpoint/2010/main" val="39972412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C96D838-45E9-4D61-AA4E-92A32B579FDA}"/>
              </a:ext>
            </a:extLst>
          </p:cNvPr>
          <p:cNvSpPr>
            <a:spLocks noGrp="1"/>
          </p:cNvSpPr>
          <p:nvPr>
            <p:ph type="title" orient="vert"/>
          </p:nvPr>
        </p:nvSpPr>
        <p:spPr>
          <a:xfrm>
            <a:off x="8724900" y="457199"/>
            <a:ext cx="2628900" cy="5719763"/>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2C3183D0-4392-4364-8A2D-C47A2AF7A87D}"/>
              </a:ext>
            </a:extLst>
          </p:cNvPr>
          <p:cNvSpPr>
            <a:spLocks noGrp="1"/>
          </p:cNvSpPr>
          <p:nvPr>
            <p:ph type="body" orient="vert" idx="1"/>
          </p:nvPr>
        </p:nvSpPr>
        <p:spPr>
          <a:xfrm>
            <a:off x="838200" y="457199"/>
            <a:ext cx="7734300" cy="5719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B4A36C9-28D5-4820-84F1-E4B9F4E50FA9}"/>
              </a:ext>
            </a:extLst>
          </p:cNvPr>
          <p:cNvSpPr>
            <a:spLocks noGrp="1"/>
          </p:cNvSpPr>
          <p:nvPr>
            <p:ph type="dt" sz="half" idx="10"/>
          </p:nvPr>
        </p:nvSpPr>
        <p:spPr/>
        <p:txBody>
          <a:bodyPr/>
          <a:lstStyle/>
          <a:p>
            <a:fld id="{D72230C6-DF61-47F4-B8C5-1B70E884BF06}" type="datetime2">
              <a:rPr lang="en-US" smtClean="0"/>
              <a:t>Monday, March 25, 2024</a:t>
            </a:fld>
            <a:endParaRPr lang="en-US"/>
          </a:p>
        </p:txBody>
      </p:sp>
      <p:sp>
        <p:nvSpPr>
          <p:cNvPr id="5" name="Footer Placeholder 4">
            <a:extLst>
              <a:ext uri="{FF2B5EF4-FFF2-40B4-BE49-F238E27FC236}">
                <a16:creationId xmlns:a16="http://schemas.microsoft.com/office/drawing/2014/main" id="{8997EDC8-558D-4646-86D9-A5424CF2A2B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F0B7537-E67A-411A-BBA4-061521D3D881}"/>
              </a:ext>
            </a:extLst>
          </p:cNvPr>
          <p:cNvSpPr>
            <a:spLocks noGrp="1"/>
          </p:cNvSpPr>
          <p:nvPr>
            <p:ph type="sldNum" sz="quarter" idx="12"/>
          </p:nvPr>
        </p:nvSpPr>
        <p:spPr/>
        <p:txBody>
          <a:bodyPr/>
          <a:lstStyle/>
          <a:p>
            <a:fld id="{B9EAB3BA-07EE-4B64-A177-47C30D775877}" type="slidenum">
              <a:rPr lang="en-US" smtClean="0"/>
              <a:t>‹#›</a:t>
            </a:fld>
            <a:endParaRPr lang="en-US"/>
          </a:p>
        </p:txBody>
      </p:sp>
    </p:spTree>
    <p:extLst>
      <p:ext uri="{BB962C8B-B14F-4D97-AF65-F5344CB8AC3E}">
        <p14:creationId xmlns:p14="http://schemas.microsoft.com/office/powerpoint/2010/main" val="37361575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E99D7-1EE5-4262-9359-A0E2B733116C}"/>
              </a:ext>
            </a:extLst>
          </p:cNvPr>
          <p:cNvSpPr>
            <a:spLocks noGrp="1"/>
          </p:cNvSpPr>
          <p:nvPr>
            <p:ph type="title"/>
          </p:nvPr>
        </p:nvSpPr>
        <p:spPr>
          <a:xfrm>
            <a:off x="1371600" y="793080"/>
            <a:ext cx="10240903" cy="1233488"/>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2B3DA1C5-272A-45C2-A11A-E7769A27D32F}"/>
              </a:ext>
            </a:extLst>
          </p:cNvPr>
          <p:cNvSpPr>
            <a:spLocks noGrp="1"/>
          </p:cNvSpPr>
          <p:nvPr>
            <p:ph idx="1"/>
          </p:nvPr>
        </p:nvSpPr>
        <p:spPr>
          <a:xfrm>
            <a:off x="1371600" y="2114939"/>
            <a:ext cx="10240903" cy="395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D63DA15-1EAB-4524-9BB7-8A7DA82A20AD}"/>
              </a:ext>
            </a:extLst>
          </p:cNvPr>
          <p:cNvSpPr>
            <a:spLocks noGrp="1"/>
          </p:cNvSpPr>
          <p:nvPr>
            <p:ph type="dt" sz="half" idx="10"/>
          </p:nvPr>
        </p:nvSpPr>
        <p:spPr/>
        <p:txBody>
          <a:bodyPr/>
          <a:lstStyle/>
          <a:p>
            <a:fld id="{6B12B50C-7EEE-46CD-BAF7-BBC4026D959A}" type="datetime2">
              <a:rPr lang="en-US" smtClean="0"/>
              <a:t>Monday, March 25, 2024</a:t>
            </a:fld>
            <a:endParaRPr lang="en-US"/>
          </a:p>
        </p:txBody>
      </p:sp>
      <p:sp>
        <p:nvSpPr>
          <p:cNvPr id="5" name="Footer Placeholder 4">
            <a:extLst>
              <a:ext uri="{FF2B5EF4-FFF2-40B4-BE49-F238E27FC236}">
                <a16:creationId xmlns:a16="http://schemas.microsoft.com/office/drawing/2014/main" id="{A1EB93B9-7818-489D-AFFB-B6EAD27FF15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4528D36-894E-4FCB-B8BB-84DE89949B23}"/>
              </a:ext>
            </a:extLst>
          </p:cNvPr>
          <p:cNvSpPr>
            <a:spLocks noGrp="1"/>
          </p:cNvSpPr>
          <p:nvPr>
            <p:ph type="sldNum" sz="quarter" idx="12"/>
          </p:nvPr>
        </p:nvSpPr>
        <p:spPr/>
        <p:txBody>
          <a:bodyPr/>
          <a:lstStyle/>
          <a:p>
            <a:fld id="{B9EAB3BA-07EE-4B64-A177-47C30D775877}" type="slidenum">
              <a:rPr lang="en-US" smtClean="0"/>
              <a:t>‹#›</a:t>
            </a:fld>
            <a:endParaRPr lang="en-US"/>
          </a:p>
        </p:txBody>
      </p:sp>
    </p:spTree>
    <p:extLst>
      <p:ext uri="{BB962C8B-B14F-4D97-AF65-F5344CB8AC3E}">
        <p14:creationId xmlns:p14="http://schemas.microsoft.com/office/powerpoint/2010/main" val="12564319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6964F1-5687-421F-B3DF-BA3C8DADC0E6}"/>
              </a:ext>
            </a:extLst>
          </p:cNvPr>
          <p:cNvSpPr>
            <a:spLocks noGrp="1"/>
          </p:cNvSpPr>
          <p:nvPr>
            <p:ph type="title"/>
          </p:nvPr>
        </p:nvSpPr>
        <p:spPr>
          <a:xfrm>
            <a:off x="1380930" y="1709738"/>
            <a:ext cx="9966519" cy="2852737"/>
          </a:xfrm>
        </p:spPr>
        <p:txBody>
          <a:bodyPr anchor="b">
            <a:normAutofit/>
          </a:bodyPr>
          <a:lstStyle>
            <a:lvl1pPr>
              <a:defRPr sz="4400" spc="750" baseline="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DDBB876-5FD9-4964-BD37-6F05DAEBE325}"/>
              </a:ext>
            </a:extLst>
          </p:cNvPr>
          <p:cNvSpPr>
            <a:spLocks noGrp="1"/>
          </p:cNvSpPr>
          <p:nvPr>
            <p:ph type="body" idx="1" hasCustomPrompt="1"/>
          </p:nvPr>
        </p:nvSpPr>
        <p:spPr>
          <a:xfrm>
            <a:off x="1380930" y="4976327"/>
            <a:ext cx="9966520" cy="1113323"/>
          </a:xfrm>
        </p:spPr>
        <p:txBody>
          <a:bodyPr>
            <a:normAutofit/>
          </a:bodyPr>
          <a:lstStyle>
            <a:lvl1pPr marL="0" indent="0">
              <a:buNone/>
              <a:defRPr sz="1200" spc="6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875EA80A-FCDD-4009-9A1F-8B54817869DC}"/>
              </a:ext>
            </a:extLst>
          </p:cNvPr>
          <p:cNvSpPr>
            <a:spLocks noGrp="1"/>
          </p:cNvSpPr>
          <p:nvPr>
            <p:ph type="dt" sz="half" idx="10"/>
          </p:nvPr>
        </p:nvSpPr>
        <p:spPr/>
        <p:txBody>
          <a:bodyPr/>
          <a:lstStyle/>
          <a:p>
            <a:fld id="{8D4211C4-AE09-4254-A5E3-6DA9B099C971}" type="datetime2">
              <a:rPr lang="en-US" smtClean="0"/>
              <a:t>Monday, March 25, 2024</a:t>
            </a:fld>
            <a:endParaRPr lang="en-US"/>
          </a:p>
        </p:txBody>
      </p:sp>
      <p:sp>
        <p:nvSpPr>
          <p:cNvPr id="5" name="Footer Placeholder 4">
            <a:extLst>
              <a:ext uri="{FF2B5EF4-FFF2-40B4-BE49-F238E27FC236}">
                <a16:creationId xmlns:a16="http://schemas.microsoft.com/office/drawing/2014/main" id="{EA4A3422-56D9-4942-BC63-831AED91F16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D4B42A-AC2C-4FD8-AD0D-BECDD3846D3A}"/>
              </a:ext>
            </a:extLst>
          </p:cNvPr>
          <p:cNvSpPr>
            <a:spLocks noGrp="1"/>
          </p:cNvSpPr>
          <p:nvPr>
            <p:ph type="sldNum" sz="quarter" idx="12"/>
          </p:nvPr>
        </p:nvSpPr>
        <p:spPr/>
        <p:txBody>
          <a:bodyPr/>
          <a:lstStyle/>
          <a:p>
            <a:fld id="{B9EAB3BA-07EE-4B64-A177-47C30D775877}" type="slidenum">
              <a:rPr lang="en-US" smtClean="0"/>
              <a:t>‹#›</a:t>
            </a:fld>
            <a:endParaRPr lang="en-US"/>
          </a:p>
        </p:txBody>
      </p:sp>
    </p:spTree>
    <p:extLst>
      <p:ext uri="{BB962C8B-B14F-4D97-AF65-F5344CB8AC3E}">
        <p14:creationId xmlns:p14="http://schemas.microsoft.com/office/powerpoint/2010/main" val="37770193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FFDAF1-8359-4A0F-91B3-03E77C670543}"/>
              </a:ext>
            </a:extLst>
          </p:cNvPr>
          <p:cNvSpPr>
            <a:spLocks noGrp="1"/>
          </p:cNvSpPr>
          <p:nvPr>
            <p:ph type="title"/>
          </p:nvPr>
        </p:nvSpPr>
        <p:spPr>
          <a:xfrm>
            <a:off x="1044054" y="457200"/>
            <a:ext cx="10309745" cy="1233488"/>
          </a:xfrm>
        </p:spPr>
        <p:txBody>
          <a:bodyPr>
            <a:normAutofit/>
          </a:bodyPr>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4921E3D3-6B33-4CA0-B06B-A8BB05CAB3C4}"/>
              </a:ext>
            </a:extLst>
          </p:cNvPr>
          <p:cNvSpPr>
            <a:spLocks noGrp="1"/>
          </p:cNvSpPr>
          <p:nvPr>
            <p:ph sz="half" idx="1"/>
          </p:nvPr>
        </p:nvSpPr>
        <p:spPr>
          <a:xfrm>
            <a:off x="1044054" y="1996141"/>
            <a:ext cx="4975746" cy="41808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A629C334-815D-47FD-A9B5-E871E28641C9}"/>
              </a:ext>
            </a:extLst>
          </p:cNvPr>
          <p:cNvSpPr>
            <a:spLocks noGrp="1"/>
          </p:cNvSpPr>
          <p:nvPr>
            <p:ph sz="half" idx="2"/>
          </p:nvPr>
        </p:nvSpPr>
        <p:spPr>
          <a:xfrm>
            <a:off x="6172200" y="1996141"/>
            <a:ext cx="5181600" cy="41808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797975F2-7A90-4820-B90F-D28E31A35EB8}"/>
              </a:ext>
            </a:extLst>
          </p:cNvPr>
          <p:cNvSpPr>
            <a:spLocks noGrp="1"/>
          </p:cNvSpPr>
          <p:nvPr>
            <p:ph type="dt" sz="half" idx="10"/>
          </p:nvPr>
        </p:nvSpPr>
        <p:spPr/>
        <p:txBody>
          <a:bodyPr/>
          <a:lstStyle/>
          <a:p>
            <a:fld id="{681742C3-E082-4760-93B2-E209268DD00C}" type="datetime2">
              <a:rPr lang="en-US" smtClean="0"/>
              <a:t>Monday, March 25, 2024</a:t>
            </a:fld>
            <a:endParaRPr lang="en-US"/>
          </a:p>
        </p:txBody>
      </p:sp>
      <p:sp>
        <p:nvSpPr>
          <p:cNvPr id="6" name="Footer Placeholder 5">
            <a:extLst>
              <a:ext uri="{FF2B5EF4-FFF2-40B4-BE49-F238E27FC236}">
                <a16:creationId xmlns:a16="http://schemas.microsoft.com/office/drawing/2014/main" id="{823CFAD5-8AF8-4610-8324-85AA062E271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6808CC8-C46E-4A10-8A83-7A251067EA68}"/>
              </a:ext>
            </a:extLst>
          </p:cNvPr>
          <p:cNvSpPr>
            <a:spLocks noGrp="1"/>
          </p:cNvSpPr>
          <p:nvPr>
            <p:ph type="sldNum" sz="quarter" idx="12"/>
          </p:nvPr>
        </p:nvSpPr>
        <p:spPr/>
        <p:txBody>
          <a:bodyPr/>
          <a:lstStyle/>
          <a:p>
            <a:fld id="{B9EAB3BA-07EE-4B64-A177-47C30D775877}" type="slidenum">
              <a:rPr lang="en-US" smtClean="0"/>
              <a:t>‹#›</a:t>
            </a:fld>
            <a:endParaRPr lang="en-US"/>
          </a:p>
        </p:txBody>
      </p:sp>
    </p:spTree>
    <p:extLst>
      <p:ext uri="{BB962C8B-B14F-4D97-AF65-F5344CB8AC3E}">
        <p14:creationId xmlns:p14="http://schemas.microsoft.com/office/powerpoint/2010/main" val="34635176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4E82B8-F9D9-4F53-A4A6-F12EB5F12846}"/>
              </a:ext>
            </a:extLst>
          </p:cNvPr>
          <p:cNvSpPr>
            <a:spLocks noGrp="1"/>
          </p:cNvSpPr>
          <p:nvPr>
            <p:ph type="title"/>
          </p:nvPr>
        </p:nvSpPr>
        <p:spPr>
          <a:xfrm>
            <a:off x="1368490" y="457200"/>
            <a:ext cx="9986898" cy="1233488"/>
          </a:xfrm>
        </p:spPr>
        <p:txBody>
          <a:bodyPr>
            <a:normAutofit/>
          </a:bodyPr>
          <a:lstStyle>
            <a:lvl1pPr>
              <a:defRPr sz="28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C1F070CA-85E9-47C7-8564-FFA1AE34B9E5}"/>
              </a:ext>
            </a:extLst>
          </p:cNvPr>
          <p:cNvSpPr>
            <a:spLocks noGrp="1"/>
          </p:cNvSpPr>
          <p:nvPr>
            <p:ph type="body" idx="1"/>
          </p:nvPr>
        </p:nvSpPr>
        <p:spPr>
          <a:xfrm>
            <a:off x="1368490" y="1681163"/>
            <a:ext cx="462908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938D4B1-41B3-4BF5-9076-A16984A81FF1}"/>
              </a:ext>
            </a:extLst>
          </p:cNvPr>
          <p:cNvSpPr>
            <a:spLocks noGrp="1"/>
          </p:cNvSpPr>
          <p:nvPr>
            <p:ph sz="half" idx="2"/>
          </p:nvPr>
        </p:nvSpPr>
        <p:spPr>
          <a:xfrm>
            <a:off x="1368490" y="2505075"/>
            <a:ext cx="4629085"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2E6A38DC-A016-4CFD-AC19-F24A9E062022}"/>
              </a:ext>
            </a:extLst>
          </p:cNvPr>
          <p:cNvSpPr>
            <a:spLocks noGrp="1"/>
          </p:cNvSpPr>
          <p:nvPr>
            <p:ph type="body" sz="quarter" idx="3"/>
          </p:nvPr>
        </p:nvSpPr>
        <p:spPr>
          <a:xfrm>
            <a:off x="6344816" y="1681163"/>
            <a:ext cx="501057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1F930FA-8C00-42AB-B2D1-FE4E4BDB3C6E}"/>
              </a:ext>
            </a:extLst>
          </p:cNvPr>
          <p:cNvSpPr>
            <a:spLocks noGrp="1"/>
          </p:cNvSpPr>
          <p:nvPr>
            <p:ph sz="quarter" idx="4"/>
          </p:nvPr>
        </p:nvSpPr>
        <p:spPr>
          <a:xfrm>
            <a:off x="6344814" y="2505075"/>
            <a:ext cx="5010573"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E18B698E-FAE5-4F2C-AE0E-4FD281E8F30E}"/>
              </a:ext>
            </a:extLst>
          </p:cNvPr>
          <p:cNvSpPr>
            <a:spLocks noGrp="1"/>
          </p:cNvSpPr>
          <p:nvPr>
            <p:ph type="dt" sz="half" idx="10"/>
          </p:nvPr>
        </p:nvSpPr>
        <p:spPr/>
        <p:txBody>
          <a:bodyPr/>
          <a:lstStyle/>
          <a:p>
            <a:fld id="{3B6FC950-F824-48B9-B984-CAEE265865E5}" type="datetime2">
              <a:rPr lang="en-US" smtClean="0"/>
              <a:t>Monday, March 25, 2024</a:t>
            </a:fld>
            <a:endParaRPr lang="en-US"/>
          </a:p>
        </p:txBody>
      </p:sp>
      <p:sp>
        <p:nvSpPr>
          <p:cNvPr id="8" name="Footer Placeholder 7">
            <a:extLst>
              <a:ext uri="{FF2B5EF4-FFF2-40B4-BE49-F238E27FC236}">
                <a16:creationId xmlns:a16="http://schemas.microsoft.com/office/drawing/2014/main" id="{B5C4BB6C-CAA4-4EA8-8EA1-65ADE056F25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5BB6A12-0532-47CA-B070-232141CC1064}"/>
              </a:ext>
            </a:extLst>
          </p:cNvPr>
          <p:cNvSpPr>
            <a:spLocks noGrp="1"/>
          </p:cNvSpPr>
          <p:nvPr>
            <p:ph type="sldNum" sz="quarter" idx="12"/>
          </p:nvPr>
        </p:nvSpPr>
        <p:spPr/>
        <p:txBody>
          <a:bodyPr/>
          <a:lstStyle/>
          <a:p>
            <a:fld id="{B9EAB3BA-07EE-4B64-A177-47C30D775877}" type="slidenum">
              <a:rPr lang="en-US" smtClean="0"/>
              <a:t>‹#›</a:t>
            </a:fld>
            <a:endParaRPr lang="en-US"/>
          </a:p>
        </p:txBody>
      </p:sp>
    </p:spTree>
    <p:extLst>
      <p:ext uri="{BB962C8B-B14F-4D97-AF65-F5344CB8AC3E}">
        <p14:creationId xmlns:p14="http://schemas.microsoft.com/office/powerpoint/2010/main" val="33448531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608FA1-831E-4AD6-B0D1-BA85E67A5032}"/>
              </a:ext>
            </a:extLst>
          </p:cNvPr>
          <p:cNvSpPr>
            <a:spLocks noGrp="1"/>
          </p:cNvSpPr>
          <p:nvPr>
            <p:ph type="title"/>
          </p:nvPr>
        </p:nvSpPr>
        <p:spPr>
          <a:xfrm>
            <a:off x="1371599" y="457200"/>
            <a:ext cx="9982199" cy="1233488"/>
          </a:xfrm>
        </p:spPr>
        <p:txBody>
          <a:bodyPr>
            <a:normAutofit/>
          </a:bodyPr>
          <a:lstStyle>
            <a:lvl1pPr>
              <a:defRPr sz="3200"/>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ACE94142-C469-4B0E-8C01-C64BA28F52D2}"/>
              </a:ext>
            </a:extLst>
          </p:cNvPr>
          <p:cNvSpPr>
            <a:spLocks noGrp="1"/>
          </p:cNvSpPr>
          <p:nvPr>
            <p:ph type="dt" sz="half" idx="10"/>
          </p:nvPr>
        </p:nvSpPr>
        <p:spPr/>
        <p:txBody>
          <a:bodyPr/>
          <a:lstStyle/>
          <a:p>
            <a:fld id="{BC8E3A0F-68E7-4D17-BB84-ED1BA4F6AC6B}" type="datetime2">
              <a:rPr lang="en-US" smtClean="0"/>
              <a:t>Monday, March 25, 2024</a:t>
            </a:fld>
            <a:endParaRPr lang="en-US"/>
          </a:p>
        </p:txBody>
      </p:sp>
      <p:sp>
        <p:nvSpPr>
          <p:cNvPr id="4" name="Footer Placeholder 3">
            <a:extLst>
              <a:ext uri="{FF2B5EF4-FFF2-40B4-BE49-F238E27FC236}">
                <a16:creationId xmlns:a16="http://schemas.microsoft.com/office/drawing/2014/main" id="{02AAFCE6-5C7E-438F-8D4A-21E15568144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2ACFD88-63EA-427F-978C-B7844D1A5E32}"/>
              </a:ext>
            </a:extLst>
          </p:cNvPr>
          <p:cNvSpPr>
            <a:spLocks noGrp="1"/>
          </p:cNvSpPr>
          <p:nvPr>
            <p:ph type="sldNum" sz="quarter" idx="12"/>
          </p:nvPr>
        </p:nvSpPr>
        <p:spPr/>
        <p:txBody>
          <a:bodyPr/>
          <a:lstStyle/>
          <a:p>
            <a:fld id="{B9EAB3BA-07EE-4B64-A177-47C30D775877}" type="slidenum">
              <a:rPr lang="en-US" smtClean="0"/>
              <a:t>‹#›</a:t>
            </a:fld>
            <a:endParaRPr lang="en-US"/>
          </a:p>
        </p:txBody>
      </p:sp>
    </p:spTree>
    <p:extLst>
      <p:ext uri="{BB962C8B-B14F-4D97-AF65-F5344CB8AC3E}">
        <p14:creationId xmlns:p14="http://schemas.microsoft.com/office/powerpoint/2010/main" val="38628290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682A4F0-76A5-4852-982B-32B3B685732E}"/>
              </a:ext>
            </a:extLst>
          </p:cNvPr>
          <p:cNvSpPr>
            <a:spLocks noGrp="1"/>
          </p:cNvSpPr>
          <p:nvPr>
            <p:ph type="dt" sz="half" idx="10"/>
          </p:nvPr>
        </p:nvSpPr>
        <p:spPr/>
        <p:txBody>
          <a:bodyPr/>
          <a:lstStyle/>
          <a:p>
            <a:fld id="{EDB7BC4F-EDA1-4BA2-BFF3-FE5B31CCB58B}" type="datetime2">
              <a:rPr lang="en-US" smtClean="0"/>
              <a:t>Monday, March 25, 2024</a:t>
            </a:fld>
            <a:endParaRPr lang="en-US"/>
          </a:p>
        </p:txBody>
      </p:sp>
      <p:sp>
        <p:nvSpPr>
          <p:cNvPr id="3" name="Footer Placeholder 2">
            <a:extLst>
              <a:ext uri="{FF2B5EF4-FFF2-40B4-BE49-F238E27FC236}">
                <a16:creationId xmlns:a16="http://schemas.microsoft.com/office/drawing/2014/main" id="{8750CFAE-4BEB-4272-A2E6-FDD9D6A0329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43B71B7-74B7-4CF1-8FE0-F4863CD7D97C}"/>
              </a:ext>
            </a:extLst>
          </p:cNvPr>
          <p:cNvSpPr>
            <a:spLocks noGrp="1"/>
          </p:cNvSpPr>
          <p:nvPr>
            <p:ph type="sldNum" sz="quarter" idx="12"/>
          </p:nvPr>
        </p:nvSpPr>
        <p:spPr/>
        <p:txBody>
          <a:bodyPr/>
          <a:lstStyle/>
          <a:p>
            <a:fld id="{B9EAB3BA-07EE-4B64-A177-47C30D775877}" type="slidenum">
              <a:rPr lang="en-US" smtClean="0"/>
              <a:t>‹#›</a:t>
            </a:fld>
            <a:endParaRPr lang="en-US"/>
          </a:p>
        </p:txBody>
      </p:sp>
    </p:spTree>
    <p:extLst>
      <p:ext uri="{BB962C8B-B14F-4D97-AF65-F5344CB8AC3E}">
        <p14:creationId xmlns:p14="http://schemas.microsoft.com/office/powerpoint/2010/main" val="17023039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F432BE-C4E5-4F12-AB53-EBEF2B76B251}"/>
              </a:ext>
            </a:extLst>
          </p:cNvPr>
          <p:cNvSpPr>
            <a:spLocks noGrp="1"/>
          </p:cNvSpPr>
          <p:nvPr>
            <p:ph type="title"/>
          </p:nvPr>
        </p:nvSpPr>
        <p:spPr>
          <a:xfrm>
            <a:off x="1318755" y="457200"/>
            <a:ext cx="3932237" cy="1921434"/>
          </a:xfrm>
        </p:spPr>
        <p:txBody>
          <a:bodyPr anchor="b"/>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DFAE7F57-4ABF-4BA4-A892-38857A02F60D}"/>
              </a:ext>
            </a:extLst>
          </p:cNvPr>
          <p:cNvSpPr>
            <a:spLocks noGrp="1"/>
          </p:cNvSpPr>
          <p:nvPr>
            <p:ph idx="1"/>
          </p:nvPr>
        </p:nvSpPr>
        <p:spPr>
          <a:xfrm>
            <a:off x="5648130" y="987425"/>
            <a:ext cx="5707257" cy="4873625"/>
          </a:xfr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032E444-E5BD-443F-AB83-84D7CE0AB768}"/>
              </a:ext>
            </a:extLst>
          </p:cNvPr>
          <p:cNvSpPr>
            <a:spLocks noGrp="1"/>
          </p:cNvSpPr>
          <p:nvPr>
            <p:ph type="body" sz="half" idx="2"/>
          </p:nvPr>
        </p:nvSpPr>
        <p:spPr>
          <a:xfrm>
            <a:off x="1318755" y="2799184"/>
            <a:ext cx="3932237" cy="306980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11998A4-FD2F-4126-99C5-E2063AE02482}"/>
              </a:ext>
            </a:extLst>
          </p:cNvPr>
          <p:cNvSpPr>
            <a:spLocks noGrp="1"/>
          </p:cNvSpPr>
          <p:nvPr>
            <p:ph type="dt" sz="half" idx="10"/>
          </p:nvPr>
        </p:nvSpPr>
        <p:spPr/>
        <p:txBody>
          <a:bodyPr/>
          <a:lstStyle/>
          <a:p>
            <a:fld id="{3AAE694C-1394-4838-A564-7380835C2E77}" type="datetime2">
              <a:rPr lang="en-US" smtClean="0"/>
              <a:t>Monday, March 25, 2024</a:t>
            </a:fld>
            <a:endParaRPr lang="en-US"/>
          </a:p>
        </p:txBody>
      </p:sp>
      <p:sp>
        <p:nvSpPr>
          <p:cNvPr id="6" name="Footer Placeholder 5">
            <a:extLst>
              <a:ext uri="{FF2B5EF4-FFF2-40B4-BE49-F238E27FC236}">
                <a16:creationId xmlns:a16="http://schemas.microsoft.com/office/drawing/2014/main" id="{E96457D3-F808-4DB2-9C9C-B185E71F26D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31BC9B-21D1-4D2D-B02E-C887A02CA373}"/>
              </a:ext>
            </a:extLst>
          </p:cNvPr>
          <p:cNvSpPr>
            <a:spLocks noGrp="1"/>
          </p:cNvSpPr>
          <p:nvPr>
            <p:ph type="sldNum" sz="quarter" idx="12"/>
          </p:nvPr>
        </p:nvSpPr>
        <p:spPr/>
        <p:txBody>
          <a:bodyPr/>
          <a:lstStyle/>
          <a:p>
            <a:fld id="{B9EAB3BA-07EE-4B64-A177-47C30D775877}" type="slidenum">
              <a:rPr lang="en-US" smtClean="0"/>
              <a:t>‹#›</a:t>
            </a:fld>
            <a:endParaRPr lang="en-US"/>
          </a:p>
        </p:txBody>
      </p:sp>
    </p:spTree>
    <p:extLst>
      <p:ext uri="{BB962C8B-B14F-4D97-AF65-F5344CB8AC3E}">
        <p14:creationId xmlns:p14="http://schemas.microsoft.com/office/powerpoint/2010/main" val="12673815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143EC2-2D8C-4E8D-8CC7-9676480146E2}"/>
              </a:ext>
            </a:extLst>
          </p:cNvPr>
          <p:cNvSpPr>
            <a:spLocks noGrp="1"/>
          </p:cNvSpPr>
          <p:nvPr>
            <p:ph type="title"/>
          </p:nvPr>
        </p:nvSpPr>
        <p:spPr>
          <a:xfrm>
            <a:off x="1378966" y="681135"/>
            <a:ext cx="3932237" cy="1600200"/>
          </a:xfrm>
        </p:spPr>
        <p:txBody>
          <a:bodyPr anchor="b"/>
          <a:lstStyle>
            <a:lvl1pP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6566AF89-5FBD-43DD-958D-A5C608AE2E2C}"/>
              </a:ext>
            </a:extLst>
          </p:cNvPr>
          <p:cNvSpPr>
            <a:spLocks noGrp="1"/>
          </p:cNvSpPr>
          <p:nvPr>
            <p:ph type="pic" idx="1"/>
          </p:nvPr>
        </p:nvSpPr>
        <p:spPr>
          <a:xfrm>
            <a:off x="5834742" y="858417"/>
            <a:ext cx="5520645" cy="500263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F770A545-2CE6-48C4-A725-EF68A3F1BFCB}"/>
              </a:ext>
            </a:extLst>
          </p:cNvPr>
          <p:cNvSpPr>
            <a:spLocks noGrp="1"/>
          </p:cNvSpPr>
          <p:nvPr>
            <p:ph type="body" sz="half" idx="2"/>
          </p:nvPr>
        </p:nvSpPr>
        <p:spPr>
          <a:xfrm>
            <a:off x="1378966" y="2281335"/>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B4466B2-6FE6-4352-BBF9-84BCD946C28B}"/>
              </a:ext>
            </a:extLst>
          </p:cNvPr>
          <p:cNvSpPr>
            <a:spLocks noGrp="1"/>
          </p:cNvSpPr>
          <p:nvPr>
            <p:ph type="dt" sz="half" idx="10"/>
          </p:nvPr>
        </p:nvSpPr>
        <p:spPr/>
        <p:txBody>
          <a:bodyPr/>
          <a:lstStyle/>
          <a:p>
            <a:fld id="{CAB84B19-1A00-4EDB-8425-E1827A377364}" type="datetime2">
              <a:rPr lang="en-US" smtClean="0"/>
              <a:t>Monday, March 25, 2024</a:t>
            </a:fld>
            <a:endParaRPr lang="en-US"/>
          </a:p>
        </p:txBody>
      </p:sp>
      <p:sp>
        <p:nvSpPr>
          <p:cNvPr id="6" name="Footer Placeholder 5">
            <a:extLst>
              <a:ext uri="{FF2B5EF4-FFF2-40B4-BE49-F238E27FC236}">
                <a16:creationId xmlns:a16="http://schemas.microsoft.com/office/drawing/2014/main" id="{398991BC-29A5-4182-BD83-9D99D28894A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EC1C78F-6633-4604-8832-8E9D2DC768BB}"/>
              </a:ext>
            </a:extLst>
          </p:cNvPr>
          <p:cNvSpPr>
            <a:spLocks noGrp="1"/>
          </p:cNvSpPr>
          <p:nvPr>
            <p:ph type="sldNum" sz="quarter" idx="12"/>
          </p:nvPr>
        </p:nvSpPr>
        <p:spPr/>
        <p:txBody>
          <a:bodyPr/>
          <a:lstStyle/>
          <a:p>
            <a:fld id="{B9EAB3BA-07EE-4B64-A177-47C30D775877}" type="slidenum">
              <a:rPr lang="en-US" smtClean="0"/>
              <a:t>‹#›</a:t>
            </a:fld>
            <a:endParaRPr lang="en-US"/>
          </a:p>
        </p:txBody>
      </p:sp>
    </p:spTree>
    <p:extLst>
      <p:ext uri="{BB962C8B-B14F-4D97-AF65-F5344CB8AC3E}">
        <p14:creationId xmlns:p14="http://schemas.microsoft.com/office/powerpoint/2010/main" val="33367805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D4C0BBB-0042-4603-A226-6117F3FD5B3C}"/>
              </a:ext>
            </a:extLst>
          </p:cNvPr>
          <p:cNvSpPr/>
          <p:nvPr/>
        </p:nvSpPr>
        <p:spPr>
          <a:xfrm rot="10800000" flipH="1">
            <a:off x="0" y="6400799"/>
            <a:ext cx="12192000" cy="456773"/>
          </a:xfrm>
          <a:prstGeom prst="rect">
            <a:avLst/>
          </a:prstGeom>
          <a:gradFill>
            <a:gsLst>
              <a:gs pos="14000">
                <a:schemeClr val="accent4">
                  <a:alpha val="28000"/>
                </a:schemeClr>
              </a:gs>
              <a:gs pos="100000">
                <a:schemeClr val="accent5">
                  <a:alpha val="8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C44F520-2598-460E-9F91-B02F60830CA2}"/>
              </a:ext>
            </a:extLst>
          </p:cNvPr>
          <p:cNvSpPr/>
          <p:nvPr/>
        </p:nvSpPr>
        <p:spPr>
          <a:xfrm flipH="1">
            <a:off x="4038600" y="6400799"/>
            <a:ext cx="8153398" cy="456772"/>
          </a:xfrm>
          <a:prstGeom prst="rect">
            <a:avLst/>
          </a:prstGeom>
          <a:gradFill>
            <a:gsLst>
              <a:gs pos="9000">
                <a:schemeClr val="accent2">
                  <a:lumMod val="60000"/>
                  <a:lumOff val="40000"/>
                  <a:alpha val="55000"/>
                </a:schemeClr>
              </a:gs>
              <a:gs pos="99000">
                <a:schemeClr val="accent2"/>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AD478F2F-4F04-4604-9005-BF0CB1142512}"/>
              </a:ext>
            </a:extLst>
          </p:cNvPr>
          <p:cNvSpPr>
            <a:spLocks noGrp="1"/>
          </p:cNvSpPr>
          <p:nvPr>
            <p:ph type="title"/>
          </p:nvPr>
        </p:nvSpPr>
        <p:spPr>
          <a:xfrm>
            <a:off x="1371600" y="361666"/>
            <a:ext cx="9810376" cy="1659404"/>
          </a:xfrm>
          <a:prstGeom prst="rect">
            <a:avLst/>
          </a:prstGeom>
        </p:spPr>
        <p:txBody>
          <a:bodyPr vert="horz" lIns="0" tIns="0" rIns="0" bIns="0" rtlCol="0" anchor="b">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54A17D2-52AF-4B40-80A8-3E0DB855F297}"/>
              </a:ext>
            </a:extLst>
          </p:cNvPr>
          <p:cNvSpPr>
            <a:spLocks noGrp="1"/>
          </p:cNvSpPr>
          <p:nvPr>
            <p:ph type="body" idx="1"/>
          </p:nvPr>
        </p:nvSpPr>
        <p:spPr>
          <a:xfrm>
            <a:off x="1371600" y="2286000"/>
            <a:ext cx="9810376" cy="3857811"/>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F592E0AA-D5B3-4BCF-BA69-209D9B335A06}"/>
              </a:ext>
            </a:extLst>
          </p:cNvPr>
          <p:cNvSpPr>
            <a:spLocks noGrp="1"/>
          </p:cNvSpPr>
          <p:nvPr>
            <p:ph type="dt" sz="half" idx="2"/>
          </p:nvPr>
        </p:nvSpPr>
        <p:spPr>
          <a:xfrm>
            <a:off x="7910111" y="6409170"/>
            <a:ext cx="3702392" cy="448830"/>
          </a:xfrm>
          <a:prstGeom prst="rect">
            <a:avLst/>
          </a:prstGeom>
        </p:spPr>
        <p:txBody>
          <a:bodyPr vert="horz" lIns="91440" tIns="45720" rIns="91440" bIns="45720" rtlCol="0" anchor="ctr"/>
          <a:lstStyle>
            <a:lvl1pPr algn="r">
              <a:defRPr sz="800" cap="all" spc="300" baseline="0">
                <a:solidFill>
                  <a:schemeClr val="bg1"/>
                </a:solidFill>
              </a:defRPr>
            </a:lvl1pPr>
          </a:lstStyle>
          <a:p>
            <a:fld id="{10076A27-8146-4F75-9851-A83577C6FD8A}" type="datetime2">
              <a:rPr lang="en-US" smtClean="0"/>
              <a:t>Monday, March 25, 2024</a:t>
            </a:fld>
            <a:endParaRPr lang="en-US"/>
          </a:p>
        </p:txBody>
      </p:sp>
      <p:sp>
        <p:nvSpPr>
          <p:cNvPr id="5" name="Footer Placeholder 4">
            <a:extLst>
              <a:ext uri="{FF2B5EF4-FFF2-40B4-BE49-F238E27FC236}">
                <a16:creationId xmlns:a16="http://schemas.microsoft.com/office/drawing/2014/main" id="{5F10A637-D86F-4FA1-985D-2D82456511B1}"/>
              </a:ext>
            </a:extLst>
          </p:cNvPr>
          <p:cNvSpPr>
            <a:spLocks noGrp="1"/>
          </p:cNvSpPr>
          <p:nvPr>
            <p:ph type="ftr" sz="quarter" idx="3"/>
          </p:nvPr>
        </p:nvSpPr>
        <p:spPr>
          <a:xfrm rot="5400000">
            <a:off x="-1828801" y="1912217"/>
            <a:ext cx="4114800" cy="457200"/>
          </a:xfrm>
          <a:prstGeom prst="rect">
            <a:avLst/>
          </a:prstGeom>
        </p:spPr>
        <p:txBody>
          <a:bodyPr vert="horz" lIns="91440" tIns="45720" rIns="91440" bIns="45720" rtlCol="0" anchor="ctr"/>
          <a:lstStyle>
            <a:lvl1pPr algn="l">
              <a:defRPr sz="800" b="1">
                <a:solidFill>
                  <a:schemeClr val="tx1"/>
                </a:solidFill>
                <a:latin typeface="+mj-lt"/>
              </a:defRPr>
            </a:lvl1pPr>
          </a:lstStyle>
          <a:p>
            <a:endParaRPr lang="en-US"/>
          </a:p>
        </p:txBody>
      </p:sp>
      <p:sp>
        <p:nvSpPr>
          <p:cNvPr id="6" name="Slide Number Placeholder 5">
            <a:extLst>
              <a:ext uri="{FF2B5EF4-FFF2-40B4-BE49-F238E27FC236}">
                <a16:creationId xmlns:a16="http://schemas.microsoft.com/office/drawing/2014/main" id="{80F2FA4D-A931-46BA-B767-29A6FD5AAD2A}"/>
              </a:ext>
            </a:extLst>
          </p:cNvPr>
          <p:cNvSpPr>
            <a:spLocks noGrp="1"/>
          </p:cNvSpPr>
          <p:nvPr>
            <p:ph type="sldNum" sz="quarter" idx="4"/>
          </p:nvPr>
        </p:nvSpPr>
        <p:spPr>
          <a:xfrm>
            <a:off x="11669678" y="6408742"/>
            <a:ext cx="438652" cy="448830"/>
          </a:xfrm>
          <a:prstGeom prst="rect">
            <a:avLst/>
          </a:prstGeom>
        </p:spPr>
        <p:txBody>
          <a:bodyPr vert="horz" lIns="91440" tIns="45720" rIns="91440" bIns="45720" rtlCol="0" anchor="ctr"/>
          <a:lstStyle>
            <a:lvl1pPr algn="r">
              <a:defRPr sz="800">
                <a:solidFill>
                  <a:schemeClr val="bg1"/>
                </a:solidFill>
              </a:defRPr>
            </a:lvl1pPr>
          </a:lstStyle>
          <a:p>
            <a:fld id="{B9EAB3BA-07EE-4B64-A177-47C30D775877}" type="slidenum">
              <a:rPr lang="en-US" smtClean="0"/>
              <a:t>‹#›</a:t>
            </a:fld>
            <a:endParaRPr lang="en-US"/>
          </a:p>
        </p:txBody>
      </p:sp>
    </p:spTree>
    <p:extLst>
      <p:ext uri="{BB962C8B-B14F-4D97-AF65-F5344CB8AC3E}">
        <p14:creationId xmlns:p14="http://schemas.microsoft.com/office/powerpoint/2010/main" val="2998071192"/>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78" r:id="rId6"/>
    <p:sldLayoutId id="2147483674" r:id="rId7"/>
    <p:sldLayoutId id="2147483675" r:id="rId8"/>
    <p:sldLayoutId id="2147483676" r:id="rId9"/>
    <p:sldLayoutId id="2147483677" r:id="rId10"/>
    <p:sldLayoutId id="2147483679" r:id="rId11"/>
  </p:sldLayoutIdLst>
  <p:hf sldNum="0" hdr="0" ftr="0" dt="0"/>
  <p:txStyles>
    <p:titleStyle>
      <a:lvl1pPr algn="l" defTabSz="914400" rtl="0" eaLnBrk="1" latinLnBrk="0" hangingPunct="1">
        <a:lnSpc>
          <a:spcPct val="100000"/>
        </a:lnSpc>
        <a:spcBef>
          <a:spcPct val="0"/>
        </a:spcBef>
        <a:buNone/>
        <a:defRPr sz="3600" b="1" i="0" kern="1200" cap="all" spc="700"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www.uscurrency.gov/educational-materials/classrooms/currency-academy?utm_campaign=20200901_FS_OC_CA_CEP%20Q3%20Back%20to%20School%20Newsletter&amp;utm_medium=email&amp;utm_source=Eloqua" TargetMode="Externa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hyperlink" Target="https://www.pnwfcu.org/resources/school-resources/"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italia-notizie.it/essere-gentili/" TargetMode="External"/><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hyperlink" Target="http://riadzany.blogspot.com/2013/08/funny-money-in-morocco-real-problem.html" TargetMode="External"/><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9.jpg"/><Relationship Id="rId13" Type="http://schemas.openxmlformats.org/officeDocument/2006/relationships/hyperlink" Target="https://en.wikipedia.org/wiki/Russian_ruble" TargetMode="External"/><Relationship Id="rId3" Type="http://schemas.openxmlformats.org/officeDocument/2006/relationships/hyperlink" Target="https://commons.wikimedia.org/wiki/File:US_one_dollar_bill,_obverse,_series_2009.jpg" TargetMode="External"/><Relationship Id="rId7" Type="http://schemas.openxmlformats.org/officeDocument/2006/relationships/hyperlink" Target="http://uncinquantennequalunque.blogspot.com/2011/08/il-triangolo-divino.html" TargetMode="External"/><Relationship Id="rId12" Type="http://schemas.openxmlformats.org/officeDocument/2006/relationships/image" Target="../media/image11.jpg"/><Relationship Id="rId2" Type="http://schemas.openxmlformats.org/officeDocument/2006/relationships/image" Target="../media/image6.jpg"/><Relationship Id="rId1" Type="http://schemas.openxmlformats.org/officeDocument/2006/relationships/slideLayout" Target="../slideLayouts/slideLayout2.xml"/><Relationship Id="rId6" Type="http://schemas.openxmlformats.org/officeDocument/2006/relationships/image" Target="../media/image8.jpg"/><Relationship Id="rId11" Type="http://schemas.openxmlformats.org/officeDocument/2006/relationships/hyperlink" Target="https://en.wikipedia.org/wiki/File:India_new_10_INR,_MG_series,_2018,_obverse.jpg" TargetMode="External"/><Relationship Id="rId5" Type="http://schemas.openxmlformats.org/officeDocument/2006/relationships/hyperlink" Target="https://en.wikipedia.org/wiki/1_euro_coin" TargetMode="External"/><Relationship Id="rId10" Type="http://schemas.openxmlformats.org/officeDocument/2006/relationships/image" Target="../media/image10.jpg"/><Relationship Id="rId4" Type="http://schemas.openxmlformats.org/officeDocument/2006/relationships/image" Target="../media/image7.jpg"/><Relationship Id="rId9" Type="http://schemas.openxmlformats.org/officeDocument/2006/relationships/hyperlink" Target="https://en.wikipedia.org/wiki/Miracle_of_Chile" TargetMode="External"/><Relationship Id="rId1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hyperlink" Target="https://www.flickr.com/photos/benhosking/5076568979/" TargetMode="External"/><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hyperlink" Target="https://en.wikipedia.org/wiki/Greenback_(1860s_money)" TargetMode="External"/><Relationship Id="rId2" Type="http://schemas.openxmlformats.org/officeDocument/2006/relationships/image" Target="../media/image15.jpg"/><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19">
            <a:extLst>
              <a:ext uri="{FF2B5EF4-FFF2-40B4-BE49-F238E27FC236}">
                <a16:creationId xmlns:a16="http://schemas.microsoft.com/office/drawing/2014/main" id="{4D896123-1B32-4CB1-B2ED-E34BBC26B4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88A1C3D7-7D8C-4B10-A22C-924A9EFBC214}"/>
              </a:ext>
            </a:extLst>
          </p:cNvPr>
          <p:cNvPicPr>
            <a:picLocks noChangeAspect="1"/>
          </p:cNvPicPr>
          <p:nvPr/>
        </p:nvPicPr>
        <p:blipFill rotWithShape="1">
          <a:blip r:embed="rId2"/>
          <a:srcRect t="15735"/>
          <a:stretch/>
        </p:blipFill>
        <p:spPr>
          <a:xfrm>
            <a:off x="20" y="-121921"/>
            <a:ext cx="12191980" cy="6857571"/>
          </a:xfrm>
          <a:prstGeom prst="rect">
            <a:avLst/>
          </a:prstGeom>
        </p:spPr>
      </p:pic>
      <p:sp>
        <p:nvSpPr>
          <p:cNvPr id="31" name="Rectangle 21">
            <a:extLst>
              <a:ext uri="{FF2B5EF4-FFF2-40B4-BE49-F238E27FC236}">
                <a16:creationId xmlns:a16="http://schemas.microsoft.com/office/drawing/2014/main" id="{019FDB4D-987D-4C87-A179-9D4616AB24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899931"/>
            <a:ext cx="12191999" cy="5058137"/>
          </a:xfrm>
          <a:prstGeom prst="rect">
            <a:avLst/>
          </a:prstGeom>
          <a:gradFill flip="none" rotWithShape="1">
            <a:gsLst>
              <a:gs pos="50000">
                <a:schemeClr val="tx1">
                  <a:alpha val="30000"/>
                </a:schemeClr>
              </a:gs>
              <a:gs pos="80000">
                <a:schemeClr val="tx1">
                  <a:alpha val="15000"/>
                </a:schemeClr>
              </a:gs>
              <a:gs pos="0">
                <a:schemeClr val="tx1">
                  <a:alpha val="0"/>
                </a:schemeClr>
              </a:gs>
              <a:gs pos="20000">
                <a:schemeClr val="tx1">
                  <a:alpha val="15000"/>
                </a:schemeClr>
              </a:gs>
              <a:gs pos="100000">
                <a:schemeClr val="tx1">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619534" y="504967"/>
            <a:ext cx="8952932" cy="1740393"/>
          </a:xfrm>
        </p:spPr>
        <p:txBody>
          <a:bodyPr anchor="b">
            <a:normAutofit/>
          </a:bodyPr>
          <a:lstStyle/>
          <a:p>
            <a:r>
              <a:rPr lang="en-US" dirty="0">
                <a:solidFill>
                  <a:schemeClr val="bg1"/>
                </a:solidFill>
                <a:cs typeface="Calibri Light"/>
              </a:rPr>
              <a:t>A quick History </a:t>
            </a:r>
            <a:br>
              <a:rPr lang="en-US" dirty="0">
                <a:solidFill>
                  <a:schemeClr val="bg1"/>
                </a:solidFill>
                <a:cs typeface="Calibri Light"/>
              </a:rPr>
            </a:br>
            <a:r>
              <a:rPr lang="en-US" dirty="0">
                <a:solidFill>
                  <a:schemeClr val="bg1"/>
                </a:solidFill>
                <a:cs typeface="Calibri Light"/>
              </a:rPr>
              <a:t>of Money</a:t>
            </a:r>
            <a:endParaRPr lang="en-US" dirty="0">
              <a:solidFill>
                <a:schemeClr val="bg1"/>
              </a:solidFill>
            </a:endParaRPr>
          </a:p>
        </p:txBody>
      </p:sp>
      <p:sp>
        <p:nvSpPr>
          <p:cNvPr id="3" name="Subtitle 2"/>
          <p:cNvSpPr>
            <a:spLocks noGrp="1"/>
          </p:cNvSpPr>
          <p:nvPr>
            <p:ph type="subTitle" idx="1"/>
          </p:nvPr>
        </p:nvSpPr>
        <p:spPr>
          <a:xfrm>
            <a:off x="2950189" y="2375220"/>
            <a:ext cx="6291618" cy="2208321"/>
          </a:xfrm>
        </p:spPr>
        <p:txBody>
          <a:bodyPr anchor="t">
            <a:normAutofit/>
          </a:bodyPr>
          <a:lstStyle/>
          <a:p>
            <a:r>
              <a:rPr lang="en-US" dirty="0">
                <a:solidFill>
                  <a:schemeClr val="bg1"/>
                </a:solidFill>
              </a:rPr>
              <a:t>changing from a barter system to a monetary system</a:t>
            </a:r>
          </a:p>
        </p:txBody>
      </p:sp>
      <p:pic>
        <p:nvPicPr>
          <p:cNvPr id="6" name="Picture 5" descr="A picture containing drawing&#10;&#10;Description automatically generated">
            <a:extLst>
              <a:ext uri="{FF2B5EF4-FFF2-40B4-BE49-F238E27FC236}">
                <a16:creationId xmlns:a16="http://schemas.microsoft.com/office/drawing/2014/main" id="{0A32FBDF-8D5F-4EC7-8817-FD8246085B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0457" y="3639046"/>
            <a:ext cx="4291081" cy="1025775"/>
          </a:xfrm>
          <a:prstGeom prst="rect">
            <a:avLst/>
          </a:prstGeom>
        </p:spPr>
      </p:pic>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3E355B3C-C21C-4CED-96E5-68A42FCE72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D9A6399-8AF1-4CC7-B775-5D1F4F928068}"/>
              </a:ext>
            </a:extLst>
          </p:cNvPr>
          <p:cNvSpPr>
            <a:spLocks noGrp="1"/>
          </p:cNvSpPr>
          <p:nvPr>
            <p:ph type="title"/>
          </p:nvPr>
        </p:nvSpPr>
        <p:spPr>
          <a:xfrm>
            <a:off x="320040" y="865876"/>
            <a:ext cx="11186160" cy="1473797"/>
          </a:xfrm>
        </p:spPr>
        <p:txBody>
          <a:bodyPr vert="horz" lIns="0" tIns="0" rIns="0" bIns="0" rtlCol="0" anchor="t">
            <a:normAutofit/>
          </a:bodyPr>
          <a:lstStyle/>
          <a:p>
            <a:pPr algn="ctr">
              <a:lnSpc>
                <a:spcPct val="90000"/>
              </a:lnSpc>
            </a:pPr>
            <a:r>
              <a:rPr lang="en-US" sz="2800" dirty="0"/>
              <a:t>Visit the </a:t>
            </a:r>
            <a:r>
              <a:rPr lang="en-US" sz="2800" dirty="0">
                <a:hlinkClick r:id="rId2"/>
              </a:rPr>
              <a:t>Currency academy </a:t>
            </a:r>
            <a:r>
              <a:rPr lang="en-US" sz="2800" dirty="0"/>
              <a:t>to learn more about our U.S. currency! </a:t>
            </a:r>
          </a:p>
        </p:txBody>
      </p:sp>
      <p:sp>
        <p:nvSpPr>
          <p:cNvPr id="4" name="TextBox 3">
            <a:extLst>
              <a:ext uri="{FF2B5EF4-FFF2-40B4-BE49-F238E27FC236}">
                <a16:creationId xmlns:a16="http://schemas.microsoft.com/office/drawing/2014/main" id="{4C4B69C0-BBB2-4EFE-810A-3ECF55A6751A}"/>
              </a:ext>
            </a:extLst>
          </p:cNvPr>
          <p:cNvSpPr txBox="1"/>
          <p:nvPr/>
        </p:nvSpPr>
        <p:spPr>
          <a:xfrm>
            <a:off x="609600" y="6201782"/>
            <a:ext cx="11704320" cy="3151991"/>
          </a:xfrm>
          <a:prstGeom prst="rect">
            <a:avLst/>
          </a:prstGeom>
        </p:spPr>
        <p:txBody>
          <a:bodyPr vert="horz" lIns="0" tIns="0" rIns="0" bIns="0" rtlCol="0">
            <a:normAutofit/>
          </a:bodyPr>
          <a:lstStyle/>
          <a:p>
            <a:pPr>
              <a:lnSpc>
                <a:spcPct val="120000"/>
              </a:lnSpc>
              <a:spcAft>
                <a:spcPts val="600"/>
              </a:spcAft>
            </a:pPr>
            <a:r>
              <a:rPr lang="en-US" sz="900" dirty="0">
                <a:hlinkClick r:id="rId2"/>
              </a:rPr>
              <a:t>https://www.uscurrency.gov/educational-materials/classrooms/currency-academy?utm_campaign=20200901_FS_OC_CA_CEP%20Q3%20Back%20to%20School%20Newsletter&amp;utm_medium=email&amp;utm_source=Eloqua</a:t>
            </a:r>
            <a:r>
              <a:rPr lang="en-US" sz="900" dirty="0"/>
              <a:t> </a:t>
            </a:r>
          </a:p>
        </p:txBody>
      </p:sp>
      <p:sp>
        <p:nvSpPr>
          <p:cNvPr id="29" name="Rectangle 28">
            <a:extLst>
              <a:ext uri="{FF2B5EF4-FFF2-40B4-BE49-F238E27FC236}">
                <a16:creationId xmlns:a16="http://schemas.microsoft.com/office/drawing/2014/main" id="{3901532A-A6DC-4220-97C8-129DCA3A74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8739"/>
            <a:ext cx="12191999" cy="449257"/>
          </a:xfrm>
          <a:prstGeom prst="rect">
            <a:avLst/>
          </a:prstGeom>
          <a:gradFill>
            <a:gsLst>
              <a:gs pos="0">
                <a:schemeClr val="accent6">
                  <a:lumMod val="75000"/>
                  <a:alpha val="54000"/>
                </a:schemeClr>
              </a:gs>
              <a:gs pos="85000">
                <a:schemeClr val="accent5">
                  <a:alpha val="85000"/>
                </a:scheme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112B6480-5131-4F3F-B6E3-CB1AB0E6B0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7506"/>
            <a:ext cx="8153398" cy="449258"/>
          </a:xfrm>
          <a:prstGeom prst="rect">
            <a:avLst/>
          </a:prstGeom>
          <a:gradFill>
            <a:gsLst>
              <a:gs pos="0">
                <a:schemeClr val="accent6">
                  <a:alpha val="18000"/>
                </a:schemeClr>
              </a:gs>
              <a:gs pos="95000">
                <a:schemeClr val="accent2">
                  <a:alpha val="59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hlinkClick r:id="rId2"/>
            <a:extLst>
              <a:ext uri="{FF2B5EF4-FFF2-40B4-BE49-F238E27FC236}">
                <a16:creationId xmlns:a16="http://schemas.microsoft.com/office/drawing/2014/main" id="{1C371935-C514-47EA-AFA1-CC3BA8BCD5EC}"/>
              </a:ext>
            </a:extLst>
          </p:cNvPr>
          <p:cNvPicPr>
            <a:picLocks noChangeAspect="1"/>
          </p:cNvPicPr>
          <p:nvPr/>
        </p:nvPicPr>
        <p:blipFill>
          <a:blip r:embed="rId3"/>
          <a:stretch>
            <a:fillRect/>
          </a:stretch>
        </p:blipFill>
        <p:spPr>
          <a:xfrm>
            <a:off x="320040" y="2208336"/>
            <a:ext cx="5815841" cy="2758448"/>
          </a:xfrm>
          <a:prstGeom prst="rect">
            <a:avLst/>
          </a:prstGeom>
        </p:spPr>
      </p:pic>
      <p:pic>
        <p:nvPicPr>
          <p:cNvPr id="6" name="Picture 5" descr="A picture containing drawing&#10;&#10;Description automatically generated">
            <a:hlinkClick r:id="rId4"/>
            <a:extLst>
              <a:ext uri="{FF2B5EF4-FFF2-40B4-BE49-F238E27FC236}">
                <a16:creationId xmlns:a16="http://schemas.microsoft.com/office/drawing/2014/main" id="{4A58B207-1E4F-4243-9BAD-4FD2FD6D6B2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07201" y="2965798"/>
            <a:ext cx="5094145" cy="1217746"/>
          </a:xfrm>
          <a:prstGeom prst="rect">
            <a:avLst/>
          </a:prstGeom>
        </p:spPr>
      </p:pic>
    </p:spTree>
    <p:extLst>
      <p:ext uri="{BB962C8B-B14F-4D97-AF65-F5344CB8AC3E}">
        <p14:creationId xmlns:p14="http://schemas.microsoft.com/office/powerpoint/2010/main" val="30789065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5C5CC17-FF17-43CF-B073-D9051465D5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EBE2DDC-0D14-44E6-A1AB-2EEC095074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09318" y="1410082"/>
            <a:ext cx="6858000" cy="4037835"/>
          </a:xfrm>
          <a:prstGeom prst="rect">
            <a:avLst/>
          </a:prstGeom>
          <a:gradFill>
            <a:gsLst>
              <a:gs pos="8000">
                <a:schemeClr val="accent6"/>
              </a:gs>
              <a:gs pos="100000">
                <a:schemeClr val="accent5">
                  <a:alpha val="72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8543D98-0AA2-43B4-B508-DC1DB7F3DC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2414" y="1406060"/>
            <a:ext cx="6857572" cy="4045450"/>
          </a:xfrm>
          <a:prstGeom prst="rect">
            <a:avLst/>
          </a:prstGeom>
          <a:gradFill>
            <a:gsLst>
              <a:gs pos="0">
                <a:schemeClr val="accent4">
                  <a:alpha val="0"/>
                </a:schemeClr>
              </a:gs>
              <a:gs pos="96000">
                <a:schemeClr val="accent2"/>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9723C1D-9A1A-465B-8164-483BF54266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98889" y="3617790"/>
            <a:ext cx="2453337" cy="4027079"/>
          </a:xfrm>
          <a:prstGeom prst="rect">
            <a:avLst/>
          </a:prstGeom>
          <a:gradFill>
            <a:gsLst>
              <a:gs pos="2000">
                <a:schemeClr val="accent5">
                  <a:alpha val="35000"/>
                </a:schemeClr>
              </a:gs>
              <a:gs pos="67000">
                <a:schemeClr val="accent4">
                  <a:alpha val="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A6680484-5F73-4078-85C2-415205B1A4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30441" y="1644149"/>
            <a:ext cx="4384532" cy="4196758"/>
          </a:xfrm>
          <a:custGeom>
            <a:avLst/>
            <a:gdLst>
              <a:gd name="connsiteX0" fmla="*/ 44539 w 4384532"/>
              <a:gd name="connsiteY0" fmla="*/ 2446310 h 4196758"/>
              <a:gd name="connsiteX1" fmla="*/ 0 w 4384532"/>
              <a:gd name="connsiteY1" fmla="*/ 2004492 h 4196758"/>
              <a:gd name="connsiteX2" fmla="*/ 500607 w 4384532"/>
              <a:gd name="connsiteY2" fmla="*/ 610007 h 4196758"/>
              <a:gd name="connsiteX3" fmla="*/ 589546 w 4384532"/>
              <a:gd name="connsiteY3" fmla="*/ 512149 h 4196758"/>
              <a:gd name="connsiteX4" fmla="*/ 3077760 w 4384532"/>
              <a:gd name="connsiteY4" fmla="*/ 0 h 4196758"/>
              <a:gd name="connsiteX5" fmla="*/ 3237230 w 4384532"/>
              <a:gd name="connsiteY5" fmla="*/ 76821 h 4196758"/>
              <a:gd name="connsiteX6" fmla="*/ 4384532 w 4384532"/>
              <a:gd name="connsiteY6" fmla="*/ 2004492 h 4196758"/>
              <a:gd name="connsiteX7" fmla="*/ 2192266 w 4384532"/>
              <a:gd name="connsiteY7" fmla="*/ 4196758 h 4196758"/>
              <a:gd name="connsiteX8" fmla="*/ 44539 w 4384532"/>
              <a:gd name="connsiteY8" fmla="*/ 2446310 h 4196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84532" h="4196758">
                <a:moveTo>
                  <a:pt x="44539" y="2446310"/>
                </a:moveTo>
                <a:cubicBezTo>
                  <a:pt x="15336" y="2303599"/>
                  <a:pt x="0" y="2155836"/>
                  <a:pt x="0" y="2004492"/>
                </a:cubicBezTo>
                <a:cubicBezTo>
                  <a:pt x="0" y="1474787"/>
                  <a:pt x="187867" y="988960"/>
                  <a:pt x="500607" y="610007"/>
                </a:cubicBezTo>
                <a:lnTo>
                  <a:pt x="589546" y="512149"/>
                </a:lnTo>
                <a:lnTo>
                  <a:pt x="3077760" y="0"/>
                </a:lnTo>
                <a:lnTo>
                  <a:pt x="3237230" y="76821"/>
                </a:lnTo>
                <a:cubicBezTo>
                  <a:pt x="3920615" y="448057"/>
                  <a:pt x="4384532" y="1172098"/>
                  <a:pt x="4384532" y="2004492"/>
                </a:cubicBezTo>
                <a:cubicBezTo>
                  <a:pt x="4384532" y="3215247"/>
                  <a:pt x="3403021" y="4196758"/>
                  <a:pt x="2192266" y="4196758"/>
                </a:cubicBezTo>
                <a:cubicBezTo>
                  <a:pt x="1132855" y="4196758"/>
                  <a:pt x="248960" y="3445288"/>
                  <a:pt x="44539" y="2446310"/>
                </a:cubicBezTo>
                <a:close/>
              </a:path>
            </a:pathLst>
          </a:custGeom>
          <a:gradFill>
            <a:gsLst>
              <a:gs pos="39000">
                <a:schemeClr val="accent4">
                  <a:lumMod val="20000"/>
                  <a:lumOff val="80000"/>
                  <a:alpha val="0"/>
                </a:schemeClr>
              </a:gs>
              <a:gs pos="100000">
                <a:schemeClr val="accent6">
                  <a:alpha val="29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C430903C-26F0-4CE4-90D7-7733A32976ED}"/>
              </a:ext>
            </a:extLst>
          </p:cNvPr>
          <p:cNvSpPr>
            <a:spLocks noGrp="1"/>
          </p:cNvSpPr>
          <p:nvPr>
            <p:ph type="title"/>
          </p:nvPr>
        </p:nvSpPr>
        <p:spPr>
          <a:xfrm>
            <a:off x="387927" y="284481"/>
            <a:ext cx="3248863" cy="3144520"/>
          </a:xfrm>
        </p:spPr>
        <p:txBody>
          <a:bodyPr>
            <a:normAutofit/>
          </a:bodyPr>
          <a:lstStyle/>
          <a:p>
            <a:pPr algn="ctr"/>
            <a:r>
              <a:rPr lang="en-US" sz="3200" dirty="0">
                <a:solidFill>
                  <a:schemeClr val="bg1"/>
                </a:solidFill>
              </a:rPr>
              <a:t>Why Use Money?</a:t>
            </a:r>
            <a:br>
              <a:rPr lang="en-US" sz="3200" dirty="0">
                <a:solidFill>
                  <a:schemeClr val="bg1"/>
                </a:solidFill>
              </a:rPr>
            </a:br>
            <a:br>
              <a:rPr lang="en-US" sz="3200" dirty="0">
                <a:solidFill>
                  <a:schemeClr val="bg1"/>
                </a:solidFill>
              </a:rPr>
            </a:br>
            <a:r>
              <a:rPr lang="en-US" sz="3200" dirty="0">
                <a:solidFill>
                  <a:schemeClr val="bg1"/>
                </a:solidFill>
              </a:rPr>
              <a:t>Barter </a:t>
            </a:r>
            <a:br>
              <a:rPr lang="en-US" sz="3200" dirty="0">
                <a:solidFill>
                  <a:schemeClr val="bg1"/>
                </a:solidFill>
              </a:rPr>
            </a:br>
            <a:r>
              <a:rPr lang="en-US" sz="3200" dirty="0">
                <a:solidFill>
                  <a:schemeClr val="bg1"/>
                </a:solidFill>
              </a:rPr>
              <a:t>vs. Monetary</a:t>
            </a:r>
          </a:p>
        </p:txBody>
      </p:sp>
      <p:sp>
        <p:nvSpPr>
          <p:cNvPr id="3" name="Content Placeholder 2">
            <a:extLst>
              <a:ext uri="{FF2B5EF4-FFF2-40B4-BE49-F238E27FC236}">
                <a16:creationId xmlns:a16="http://schemas.microsoft.com/office/drawing/2014/main" id="{57E7CEFF-2A99-4752-9BA4-81C8254C7F0A}"/>
              </a:ext>
            </a:extLst>
          </p:cNvPr>
          <p:cNvSpPr>
            <a:spLocks noGrp="1"/>
          </p:cNvSpPr>
          <p:nvPr>
            <p:ph idx="1"/>
          </p:nvPr>
        </p:nvSpPr>
        <p:spPr>
          <a:xfrm>
            <a:off x="4236720" y="883920"/>
            <a:ext cx="7660640" cy="5648960"/>
          </a:xfrm>
        </p:spPr>
        <p:txBody>
          <a:bodyPr vert="horz" lIns="0" tIns="0" rIns="0" bIns="0" rtlCol="0" anchor="t">
            <a:normAutofit/>
          </a:bodyPr>
          <a:lstStyle/>
          <a:p>
            <a:pPr marL="0" indent="0">
              <a:buNone/>
            </a:pPr>
            <a:r>
              <a:rPr lang="en-US" dirty="0"/>
              <a:t>Have you ever traded a friend for something? Maybe your friend had some skittles and you had </a:t>
            </a:r>
            <a:r>
              <a:rPr lang="en-US" dirty="0" err="1"/>
              <a:t>MnM’s</a:t>
            </a:r>
            <a:r>
              <a:rPr lang="en-US" dirty="0"/>
              <a:t> and you traded so you could both have some of each kind? </a:t>
            </a:r>
          </a:p>
          <a:p>
            <a:pPr marL="0" indent="0">
              <a:buNone/>
            </a:pPr>
            <a:r>
              <a:rPr lang="en-US" dirty="0"/>
              <a:t>Maybe you had </a:t>
            </a:r>
            <a:r>
              <a:rPr lang="en-US" dirty="0" err="1"/>
              <a:t>PBnJ</a:t>
            </a:r>
            <a:r>
              <a:rPr lang="en-US" dirty="0"/>
              <a:t> for lunch, but your friend’s turkey sandwich looked better, so you traded half your sandwich for half of your friends? </a:t>
            </a:r>
          </a:p>
          <a:p>
            <a:pPr marL="0" indent="0">
              <a:buNone/>
            </a:pPr>
            <a:r>
              <a:rPr lang="en-US" dirty="0"/>
              <a:t>In both examples, you were bartering with your friend. The other person had something of value to you, so you gave them something that was valuable to them. </a:t>
            </a:r>
          </a:p>
          <a:p>
            <a:pPr marL="0" indent="0">
              <a:buNone/>
            </a:pPr>
            <a:r>
              <a:rPr lang="en-US" b="1" dirty="0"/>
              <a:t>This is a BARTER system </a:t>
            </a:r>
            <a:r>
              <a:rPr lang="en-US" dirty="0"/>
              <a:t>– before money, people bartered to get what they needed. Maybe you have a cow that produced milk. You could then take the milk and trade it for other goods (such as eggs). </a:t>
            </a:r>
          </a:p>
          <a:p>
            <a:pPr marL="0" indent="0">
              <a:buNone/>
            </a:pPr>
            <a:endParaRPr lang="en-US" sz="1800" dirty="0"/>
          </a:p>
        </p:txBody>
      </p:sp>
      <p:pic>
        <p:nvPicPr>
          <p:cNvPr id="6" name="Picture 5" descr="A person sitting at a table&#10;&#10;Description automatically generated">
            <a:extLst>
              <a:ext uri="{FF2B5EF4-FFF2-40B4-BE49-F238E27FC236}">
                <a16:creationId xmlns:a16="http://schemas.microsoft.com/office/drawing/2014/main" id="{9A6B94E9-C9B4-43BC-8745-A3E46914C1F3}"/>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185237" y="3939539"/>
            <a:ext cx="3654242" cy="2463800"/>
          </a:xfrm>
          <a:prstGeom prst="rect">
            <a:avLst/>
          </a:prstGeom>
        </p:spPr>
      </p:pic>
      <p:pic>
        <p:nvPicPr>
          <p:cNvPr id="11" name="Picture 10" descr="A picture containing drawing&#10;&#10;Description automatically generated">
            <a:extLst>
              <a:ext uri="{FF2B5EF4-FFF2-40B4-BE49-F238E27FC236}">
                <a16:creationId xmlns:a16="http://schemas.microsoft.com/office/drawing/2014/main" id="{5D8B3D9D-C1FD-4B9D-AEDF-2B4BEB7617F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620000" y="6419629"/>
            <a:ext cx="1474983" cy="352592"/>
          </a:xfrm>
          <a:prstGeom prst="rect">
            <a:avLst/>
          </a:prstGeom>
        </p:spPr>
      </p:pic>
    </p:spTree>
    <p:extLst>
      <p:ext uri="{BB962C8B-B14F-4D97-AF65-F5344CB8AC3E}">
        <p14:creationId xmlns:p14="http://schemas.microsoft.com/office/powerpoint/2010/main" val="42877786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9">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ABC1A16-DD8B-4594-BBD7-03D2765AC91E}"/>
              </a:ext>
            </a:extLst>
          </p:cNvPr>
          <p:cNvSpPr>
            <a:spLocks noGrp="1"/>
          </p:cNvSpPr>
          <p:nvPr>
            <p:ph type="title"/>
          </p:nvPr>
        </p:nvSpPr>
        <p:spPr>
          <a:xfrm>
            <a:off x="477521" y="-233679"/>
            <a:ext cx="5868951" cy="1727200"/>
          </a:xfrm>
        </p:spPr>
        <p:txBody>
          <a:bodyPr anchor="b">
            <a:normAutofit/>
          </a:bodyPr>
          <a:lstStyle/>
          <a:p>
            <a:r>
              <a:rPr lang="en-US" dirty="0"/>
              <a:t>Why use Money? </a:t>
            </a:r>
          </a:p>
        </p:txBody>
      </p:sp>
      <p:sp>
        <p:nvSpPr>
          <p:cNvPr id="3" name="Content Placeholder 2">
            <a:extLst>
              <a:ext uri="{FF2B5EF4-FFF2-40B4-BE49-F238E27FC236}">
                <a16:creationId xmlns:a16="http://schemas.microsoft.com/office/drawing/2014/main" id="{E731B046-3B64-49BA-9F60-61ACCF655044}"/>
              </a:ext>
            </a:extLst>
          </p:cNvPr>
          <p:cNvSpPr>
            <a:spLocks noGrp="1"/>
          </p:cNvSpPr>
          <p:nvPr>
            <p:ph idx="1"/>
          </p:nvPr>
        </p:nvSpPr>
        <p:spPr>
          <a:xfrm>
            <a:off x="477520" y="1727200"/>
            <a:ext cx="6421119" cy="3894853"/>
          </a:xfrm>
        </p:spPr>
        <p:txBody>
          <a:bodyPr anchor="t">
            <a:normAutofit/>
          </a:bodyPr>
          <a:lstStyle/>
          <a:p>
            <a:pPr marL="0" indent="0">
              <a:lnSpc>
                <a:spcPct val="110000"/>
              </a:lnSpc>
              <a:buNone/>
            </a:pPr>
            <a:r>
              <a:rPr lang="en-US" dirty="0"/>
              <a:t>Can you imagine if we still used the barter system? Imagine you had chickens that laid eggs. </a:t>
            </a:r>
          </a:p>
          <a:p>
            <a:pPr marL="0" indent="0">
              <a:lnSpc>
                <a:spcPct val="110000"/>
              </a:lnSpc>
              <a:buNone/>
            </a:pPr>
            <a:r>
              <a:rPr lang="en-US" dirty="0"/>
              <a:t>Thank about going to the mall with a basket of eggs to buy a new pair of shoes instead of a credit card or cash. What a pain (</a:t>
            </a:r>
            <a:r>
              <a:rPr lang="en-US"/>
              <a:t>and possible mess!) </a:t>
            </a:r>
            <a:r>
              <a:rPr lang="en-US" dirty="0"/>
              <a:t>that would be! </a:t>
            </a:r>
          </a:p>
          <a:p>
            <a:pPr marL="0" indent="0">
              <a:lnSpc>
                <a:spcPct val="110000"/>
              </a:lnSpc>
              <a:buNone/>
            </a:pPr>
            <a:r>
              <a:rPr lang="en-US" dirty="0"/>
              <a:t>Slowly, over time systems that used currency (money that is used among a large group of people) began to take the place of bartering. </a:t>
            </a:r>
          </a:p>
        </p:txBody>
      </p:sp>
      <p:pic>
        <p:nvPicPr>
          <p:cNvPr id="5" name="Picture 4" descr="A picture containing table, covered, various, items&#10;&#10;Description automatically generated">
            <a:extLst>
              <a:ext uri="{FF2B5EF4-FFF2-40B4-BE49-F238E27FC236}">
                <a16:creationId xmlns:a16="http://schemas.microsoft.com/office/drawing/2014/main" id="{5714686D-035E-47D5-AD91-A90273EBA665}"/>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r="30749" b="-2"/>
          <a:stretch/>
        </p:blipFill>
        <p:spPr>
          <a:xfrm>
            <a:off x="7047513" y="975645"/>
            <a:ext cx="4443447" cy="4443447"/>
          </a:xfrm>
          <a:custGeom>
            <a:avLst/>
            <a:gdLst/>
            <a:ahLst/>
            <a:cxnLst/>
            <a:rect l="l" t="t" r="r" b="b"/>
            <a:pathLst>
              <a:path w="4694238" h="4694238">
                <a:moveTo>
                  <a:pt x="2347119" y="0"/>
                </a:moveTo>
                <a:cubicBezTo>
                  <a:pt x="3643397" y="0"/>
                  <a:pt x="4694238" y="1050841"/>
                  <a:pt x="4694238" y="2347119"/>
                </a:cubicBezTo>
                <a:cubicBezTo>
                  <a:pt x="4694238" y="3643397"/>
                  <a:pt x="3643397" y="4694238"/>
                  <a:pt x="2347119" y="4694238"/>
                </a:cubicBezTo>
                <a:cubicBezTo>
                  <a:pt x="1050841" y="4694238"/>
                  <a:pt x="0" y="3643397"/>
                  <a:pt x="0" y="2347119"/>
                </a:cubicBezTo>
                <a:cubicBezTo>
                  <a:pt x="0" y="1050841"/>
                  <a:pt x="1050841" y="0"/>
                  <a:pt x="2347119" y="0"/>
                </a:cubicBezTo>
                <a:close/>
              </a:path>
            </a:pathLst>
          </a:custGeom>
        </p:spPr>
      </p:pic>
      <p:sp>
        <p:nvSpPr>
          <p:cNvPr id="17" name="Rectangle 11">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14000">
                <a:schemeClr val="accent4">
                  <a:alpha val="28000"/>
                </a:schemeClr>
              </a:gs>
              <a:gs pos="100000">
                <a:schemeClr val="accent5">
                  <a:alpha val="8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3">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9000">
                <a:schemeClr val="accent2">
                  <a:lumMod val="60000"/>
                  <a:lumOff val="40000"/>
                  <a:alpha val="70000"/>
                </a:schemeClr>
              </a:gs>
              <a:gs pos="99000">
                <a:schemeClr val="accent2"/>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picture containing drawing&#10;&#10;Description automatically generated">
            <a:extLst>
              <a:ext uri="{FF2B5EF4-FFF2-40B4-BE49-F238E27FC236}">
                <a16:creationId xmlns:a16="http://schemas.microsoft.com/office/drawing/2014/main" id="{A1235D8C-64DA-41CE-A444-15ACC70B5C5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79360" y="6452889"/>
            <a:ext cx="1474983" cy="352592"/>
          </a:xfrm>
          <a:prstGeom prst="rect">
            <a:avLst/>
          </a:prstGeom>
        </p:spPr>
      </p:pic>
    </p:spTree>
    <p:extLst>
      <p:ext uri="{BB962C8B-B14F-4D97-AF65-F5344CB8AC3E}">
        <p14:creationId xmlns:p14="http://schemas.microsoft.com/office/powerpoint/2010/main" val="1760952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FF7356-A812-4114-9DD7-55C8B3F96951}"/>
              </a:ext>
            </a:extLst>
          </p:cNvPr>
          <p:cNvSpPr>
            <a:spLocks noGrp="1"/>
          </p:cNvSpPr>
          <p:nvPr>
            <p:ph type="title"/>
          </p:nvPr>
        </p:nvSpPr>
        <p:spPr>
          <a:xfrm>
            <a:off x="594548" y="259162"/>
            <a:ext cx="11002903" cy="527720"/>
          </a:xfrm>
        </p:spPr>
        <p:txBody>
          <a:bodyPr>
            <a:noAutofit/>
          </a:bodyPr>
          <a:lstStyle/>
          <a:p>
            <a:pPr algn="ctr"/>
            <a:r>
              <a:rPr lang="en-US" dirty="0"/>
              <a:t>When did this change happen?</a:t>
            </a:r>
          </a:p>
        </p:txBody>
      </p:sp>
      <p:sp>
        <p:nvSpPr>
          <p:cNvPr id="3" name="Content Placeholder 2">
            <a:extLst>
              <a:ext uri="{FF2B5EF4-FFF2-40B4-BE49-F238E27FC236}">
                <a16:creationId xmlns:a16="http://schemas.microsoft.com/office/drawing/2014/main" id="{77896E11-6463-40AF-B58D-FCD069DFBF6D}"/>
              </a:ext>
            </a:extLst>
          </p:cNvPr>
          <p:cNvSpPr>
            <a:spLocks noGrp="1"/>
          </p:cNvSpPr>
          <p:nvPr>
            <p:ph idx="1"/>
          </p:nvPr>
        </p:nvSpPr>
        <p:spPr>
          <a:xfrm>
            <a:off x="325120" y="904241"/>
            <a:ext cx="11287383" cy="5166878"/>
          </a:xfrm>
        </p:spPr>
        <p:txBody>
          <a:bodyPr/>
          <a:lstStyle/>
          <a:p>
            <a:pPr marL="0" indent="0">
              <a:buNone/>
            </a:pPr>
            <a:r>
              <a:rPr lang="en-US" dirty="0"/>
              <a:t>The simple answer? We’re not quite sure. The invention of money took place before the beginning of written history, so the best we can do is use the clues those people left us. </a:t>
            </a:r>
          </a:p>
          <a:p>
            <a:pPr marL="0" indent="0">
              <a:buNone/>
            </a:pPr>
            <a:r>
              <a:rPr lang="en-US" dirty="0"/>
              <a:t>Let’s be archeologists for a moment… </a:t>
            </a:r>
          </a:p>
          <a:p>
            <a:pPr marL="0" indent="0">
              <a:buNone/>
            </a:pPr>
            <a:r>
              <a:rPr lang="en-US" dirty="0"/>
              <a:t>You are digging in modern day Turkey and find a coin that looks like this… </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r>
              <a:rPr lang="en-US" dirty="0"/>
              <a:t>After studying it for a while you realize it is the oldest coin to ever be found – how old do you think this coin might be? </a:t>
            </a:r>
          </a:p>
          <a:p>
            <a:pPr marL="0" indent="0">
              <a:buNone/>
            </a:pPr>
            <a:endParaRPr lang="en-US" dirty="0"/>
          </a:p>
        </p:txBody>
      </p:sp>
      <p:pic>
        <p:nvPicPr>
          <p:cNvPr id="5" name="Picture 4" descr="A close up of a coin&#10;&#10;Description automatically generated">
            <a:extLst>
              <a:ext uri="{FF2B5EF4-FFF2-40B4-BE49-F238E27FC236}">
                <a16:creationId xmlns:a16="http://schemas.microsoft.com/office/drawing/2014/main" id="{BA3205A5-FB2B-4995-BEED-44077EE2409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3500" y="2671762"/>
            <a:ext cx="1905000" cy="1514475"/>
          </a:xfrm>
          <a:prstGeom prst="rect">
            <a:avLst/>
          </a:prstGeom>
        </p:spPr>
      </p:pic>
      <p:pic>
        <p:nvPicPr>
          <p:cNvPr id="7" name="Picture 6" descr="A picture containing drawing&#10;&#10;Description automatically generated">
            <a:extLst>
              <a:ext uri="{FF2B5EF4-FFF2-40B4-BE49-F238E27FC236}">
                <a16:creationId xmlns:a16="http://schemas.microsoft.com/office/drawing/2014/main" id="{CAC62459-41C6-40CD-BB73-36DCFA00EB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9520" y="6422542"/>
            <a:ext cx="1474983" cy="352592"/>
          </a:xfrm>
          <a:prstGeom prst="rect">
            <a:avLst/>
          </a:prstGeom>
        </p:spPr>
      </p:pic>
    </p:spTree>
    <p:extLst>
      <p:ext uri="{BB962C8B-B14F-4D97-AF65-F5344CB8AC3E}">
        <p14:creationId xmlns:p14="http://schemas.microsoft.com/office/powerpoint/2010/main" val="7924404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5812337-E71D-4C20-9EE1-33DFE4E153E6}"/>
              </a:ext>
            </a:extLst>
          </p:cNvPr>
          <p:cNvSpPr>
            <a:spLocks noGrp="1"/>
          </p:cNvSpPr>
          <p:nvPr>
            <p:ph idx="1"/>
          </p:nvPr>
        </p:nvSpPr>
        <p:spPr>
          <a:xfrm>
            <a:off x="853440" y="816746"/>
            <a:ext cx="10240903" cy="5319894"/>
          </a:xfrm>
        </p:spPr>
        <p:txBody>
          <a:bodyPr>
            <a:normAutofit/>
          </a:bodyPr>
          <a:lstStyle/>
          <a:p>
            <a:pPr marL="0" indent="0" algn="ctr">
              <a:buNone/>
            </a:pPr>
            <a:r>
              <a:rPr lang="en-US" sz="3600" dirty="0"/>
              <a:t>This coin is estimated to be over 2,700 years old! Making it the oldest known coin in the world.</a:t>
            </a:r>
          </a:p>
          <a:p>
            <a:pPr marL="0" indent="0" algn="ctr">
              <a:buNone/>
            </a:pPr>
            <a:r>
              <a:rPr lang="en-US" sz="3600" dirty="0"/>
              <a:t> </a:t>
            </a:r>
          </a:p>
        </p:txBody>
      </p:sp>
      <p:pic>
        <p:nvPicPr>
          <p:cNvPr id="7" name="Picture 6" descr="A close up of a coin&#10;&#10;Description automatically generated">
            <a:extLst>
              <a:ext uri="{FF2B5EF4-FFF2-40B4-BE49-F238E27FC236}">
                <a16:creationId xmlns:a16="http://schemas.microsoft.com/office/drawing/2014/main" id="{EFD3F57F-F285-418E-A285-1D89318C0BC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37660" y="2549448"/>
            <a:ext cx="3451860" cy="2744229"/>
          </a:xfrm>
          <a:prstGeom prst="rect">
            <a:avLst/>
          </a:prstGeom>
        </p:spPr>
      </p:pic>
      <p:pic>
        <p:nvPicPr>
          <p:cNvPr id="9" name="Picture 8" descr="A picture containing drawing&#10;&#10;Description automatically generated">
            <a:extLst>
              <a:ext uri="{FF2B5EF4-FFF2-40B4-BE49-F238E27FC236}">
                <a16:creationId xmlns:a16="http://schemas.microsoft.com/office/drawing/2014/main" id="{57B9E0EC-1193-42F1-9C5D-04A20C30C2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20000" y="6419629"/>
            <a:ext cx="1474983" cy="352592"/>
          </a:xfrm>
          <a:prstGeom prst="rect">
            <a:avLst/>
          </a:prstGeom>
        </p:spPr>
      </p:pic>
    </p:spTree>
    <p:extLst>
      <p:ext uri="{BB962C8B-B14F-4D97-AF65-F5344CB8AC3E}">
        <p14:creationId xmlns:p14="http://schemas.microsoft.com/office/powerpoint/2010/main" val="33482335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D3FA439-3998-4D2D-8B51-31A58A383151}"/>
              </a:ext>
            </a:extLst>
          </p:cNvPr>
          <p:cNvSpPr>
            <a:spLocks noGrp="1"/>
          </p:cNvSpPr>
          <p:nvPr>
            <p:ph idx="1"/>
          </p:nvPr>
        </p:nvSpPr>
        <p:spPr>
          <a:xfrm>
            <a:off x="158535" y="204187"/>
            <a:ext cx="11508796" cy="5866932"/>
          </a:xfrm>
        </p:spPr>
        <p:txBody>
          <a:bodyPr/>
          <a:lstStyle/>
          <a:p>
            <a:pPr marL="0" indent="0">
              <a:buNone/>
            </a:pPr>
            <a:r>
              <a:rPr lang="en-US" sz="2400" b="1" dirty="0"/>
              <a:t>Over time people continued to create monetary systems – now most countries or regions have a system of their own. </a:t>
            </a:r>
          </a:p>
          <a:p>
            <a:pPr marL="0" indent="0" algn="ctr">
              <a:buNone/>
            </a:pPr>
            <a:r>
              <a:rPr lang="en-US" b="1" dirty="0"/>
              <a:t>We use the US Dollar  		Much of Europe uses the Euro		China uses Renminbi </a:t>
            </a:r>
          </a:p>
          <a:p>
            <a:pPr marL="0" indent="0" algn="ctr">
              <a:buNone/>
            </a:pPr>
            <a:endParaRPr lang="en-US" b="1" dirty="0"/>
          </a:p>
          <a:p>
            <a:pPr marL="0" indent="0" algn="ctr">
              <a:buNone/>
            </a:pPr>
            <a:endParaRPr lang="en-US" b="1" dirty="0"/>
          </a:p>
          <a:p>
            <a:pPr marL="0" indent="0" algn="ctr">
              <a:buNone/>
            </a:pPr>
            <a:endParaRPr lang="en-US" b="1" dirty="0"/>
          </a:p>
          <a:p>
            <a:pPr marL="0" indent="0" algn="ctr">
              <a:buNone/>
            </a:pPr>
            <a:endParaRPr lang="en-US" b="1" dirty="0"/>
          </a:p>
          <a:p>
            <a:pPr marL="0" indent="0" algn="ctr">
              <a:buNone/>
            </a:pPr>
            <a:endParaRPr lang="en-US" b="1" dirty="0"/>
          </a:p>
          <a:p>
            <a:pPr marL="0" indent="0" algn="ctr">
              <a:buNone/>
            </a:pPr>
            <a:r>
              <a:rPr lang="en-US" b="1" dirty="0"/>
              <a:t>      Mexico uses the Peso		   India uses the Rupee		           Russia uses the Ruble</a:t>
            </a:r>
          </a:p>
          <a:p>
            <a:pPr marL="0" indent="0" algn="ctr">
              <a:buNone/>
            </a:pPr>
            <a:endParaRPr lang="en-US" dirty="0"/>
          </a:p>
          <a:p>
            <a:pPr marL="0" indent="0">
              <a:buNone/>
            </a:pPr>
            <a:endParaRPr lang="en-US" dirty="0"/>
          </a:p>
        </p:txBody>
      </p:sp>
      <p:pic>
        <p:nvPicPr>
          <p:cNvPr id="5" name="Picture 4" descr="A close up of text on a white background&#10;&#10;Description automatically generated">
            <a:extLst>
              <a:ext uri="{FF2B5EF4-FFF2-40B4-BE49-F238E27FC236}">
                <a16:creationId xmlns:a16="http://schemas.microsoft.com/office/drawing/2014/main" id="{6B243B13-D249-4C17-A2BE-30A6AA64AD40}"/>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158535" y="1720892"/>
            <a:ext cx="3523073" cy="1503680"/>
          </a:xfrm>
          <a:prstGeom prst="rect">
            <a:avLst/>
          </a:prstGeom>
        </p:spPr>
      </p:pic>
      <p:pic>
        <p:nvPicPr>
          <p:cNvPr id="8" name="Picture 7" descr="A close up of a sign&#10;&#10;Description automatically generated">
            <a:extLst>
              <a:ext uri="{FF2B5EF4-FFF2-40B4-BE49-F238E27FC236}">
                <a16:creationId xmlns:a16="http://schemas.microsoft.com/office/drawing/2014/main" id="{4EEA1DE2-CF7E-4432-831B-0322AB4E3DB1}"/>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4973685" y="1576267"/>
            <a:ext cx="2383692" cy="2324100"/>
          </a:xfrm>
          <a:prstGeom prst="rect">
            <a:avLst/>
          </a:prstGeom>
        </p:spPr>
      </p:pic>
      <p:pic>
        <p:nvPicPr>
          <p:cNvPr id="11" name="Picture 10" descr="A picture containing fabric, rug, shirt&#10;&#10;Description automatically generated">
            <a:extLst>
              <a:ext uri="{FF2B5EF4-FFF2-40B4-BE49-F238E27FC236}">
                <a16:creationId xmlns:a16="http://schemas.microsoft.com/office/drawing/2014/main" id="{6916A982-9147-40B3-A4F4-16552DEB3B0D}"/>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8371829" y="1641593"/>
            <a:ext cx="3368040" cy="1582979"/>
          </a:xfrm>
          <a:prstGeom prst="rect">
            <a:avLst/>
          </a:prstGeom>
        </p:spPr>
      </p:pic>
      <p:pic>
        <p:nvPicPr>
          <p:cNvPr id="4" name="Picture 3" descr="A close up of a coin&#10;&#10;Description automatically generated">
            <a:extLst>
              <a:ext uri="{FF2B5EF4-FFF2-40B4-BE49-F238E27FC236}">
                <a16:creationId xmlns:a16="http://schemas.microsoft.com/office/drawing/2014/main" id="{B0C677C4-22EB-4F64-80C7-FB7BCC85AAB2}"/>
              </a:ext>
            </a:extLst>
          </p:cNvPr>
          <p:cNvPicPr>
            <a:picLocks noChangeAspect="1"/>
          </p:cNvPicPr>
          <p:nvPr/>
        </p:nvPicPr>
        <p:blipFill>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tretch>
            <a:fillRect/>
          </a:stretch>
        </p:blipFill>
        <p:spPr>
          <a:xfrm>
            <a:off x="373861" y="4550592"/>
            <a:ext cx="2976880" cy="1488440"/>
          </a:xfrm>
          <a:prstGeom prst="rect">
            <a:avLst/>
          </a:prstGeom>
        </p:spPr>
      </p:pic>
      <p:pic>
        <p:nvPicPr>
          <p:cNvPr id="9" name="Picture 8" descr="A picture containing rug&#10;&#10;Description automatically generated">
            <a:extLst>
              <a:ext uri="{FF2B5EF4-FFF2-40B4-BE49-F238E27FC236}">
                <a16:creationId xmlns:a16="http://schemas.microsoft.com/office/drawing/2014/main" id="{C87764F1-DBBA-404D-B648-04AAEBB8BF09}"/>
              </a:ext>
            </a:extLst>
          </p:cNvPr>
          <p:cNvPicPr>
            <a:picLocks noChangeAspect="1"/>
          </p:cNvPicPr>
          <p:nvPr/>
        </p:nvPicPr>
        <p:blipFill>
          <a:blip r:embed="rId10">
            <a:extLst>
              <a:ext uri="{28A0092B-C50C-407E-A947-70E740481C1C}">
                <a14:useLocalDpi xmlns:a14="http://schemas.microsoft.com/office/drawing/2010/main" val="0"/>
              </a:ext>
              <a:ext uri="{837473B0-CC2E-450A-ABE3-18F120FF3D39}">
                <a1611:picAttrSrcUrl xmlns:a1611="http://schemas.microsoft.com/office/drawing/2016/11/main" r:id="rId11"/>
              </a:ext>
            </a:extLst>
          </a:blip>
          <a:stretch>
            <a:fillRect/>
          </a:stretch>
        </p:blipFill>
        <p:spPr>
          <a:xfrm>
            <a:off x="4528525" y="4566448"/>
            <a:ext cx="3274012" cy="1582073"/>
          </a:xfrm>
          <a:prstGeom prst="rect">
            <a:avLst/>
          </a:prstGeom>
        </p:spPr>
      </p:pic>
      <p:pic>
        <p:nvPicPr>
          <p:cNvPr id="13" name="Picture 12" descr="A close up of a sign&#10;&#10;Description automatically generated">
            <a:extLst>
              <a:ext uri="{FF2B5EF4-FFF2-40B4-BE49-F238E27FC236}">
                <a16:creationId xmlns:a16="http://schemas.microsoft.com/office/drawing/2014/main" id="{4E30C477-DA12-44AC-8FAE-3C01F6D27ADB}"/>
              </a:ext>
            </a:extLst>
          </p:cNvPr>
          <p:cNvPicPr>
            <a:picLocks noChangeAspect="1"/>
          </p:cNvPicPr>
          <p:nvPr/>
        </p:nvPicPr>
        <p:blipFill>
          <a:blip r:embed="rId12">
            <a:extLst>
              <a:ext uri="{28A0092B-C50C-407E-A947-70E740481C1C}">
                <a14:useLocalDpi xmlns:a14="http://schemas.microsoft.com/office/drawing/2010/main" val="0"/>
              </a:ext>
              <a:ext uri="{837473B0-CC2E-450A-ABE3-18F120FF3D39}">
                <a1611:picAttrSrcUrl xmlns:a1611="http://schemas.microsoft.com/office/drawing/2016/11/main" r:id="rId13"/>
              </a:ext>
            </a:extLst>
          </a:blip>
          <a:stretch>
            <a:fillRect/>
          </a:stretch>
        </p:blipFill>
        <p:spPr>
          <a:xfrm>
            <a:off x="8539874" y="4611341"/>
            <a:ext cx="3493591" cy="1537180"/>
          </a:xfrm>
          <a:prstGeom prst="rect">
            <a:avLst/>
          </a:prstGeom>
        </p:spPr>
      </p:pic>
      <p:pic>
        <p:nvPicPr>
          <p:cNvPr id="16" name="Picture 15" descr="A picture containing drawing&#10;&#10;Description automatically generated">
            <a:extLst>
              <a:ext uri="{FF2B5EF4-FFF2-40B4-BE49-F238E27FC236}">
                <a16:creationId xmlns:a16="http://schemas.microsoft.com/office/drawing/2014/main" id="{6D2C8EC1-E945-43EA-AEE7-89BD70DB7991}"/>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0620000" y="6419629"/>
            <a:ext cx="1474983" cy="352592"/>
          </a:xfrm>
          <a:prstGeom prst="rect">
            <a:avLst/>
          </a:prstGeom>
        </p:spPr>
      </p:pic>
    </p:spTree>
    <p:extLst>
      <p:ext uri="{BB962C8B-B14F-4D97-AF65-F5344CB8AC3E}">
        <p14:creationId xmlns:p14="http://schemas.microsoft.com/office/powerpoint/2010/main" val="5350879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E3CBB9B1-7B7D-4BA1-A1AF-572168B395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picture containing cake, plate, dish, covered&#10;&#10;Description automatically generated">
            <a:extLst>
              <a:ext uri="{FF2B5EF4-FFF2-40B4-BE49-F238E27FC236}">
                <a16:creationId xmlns:a16="http://schemas.microsoft.com/office/drawing/2014/main" id="{DE5B0D10-EDB2-4117-AD30-AB828D6D9B85}"/>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7735" r="7734" b="-1"/>
          <a:stretch/>
        </p:blipFill>
        <p:spPr>
          <a:xfrm>
            <a:off x="20" y="431"/>
            <a:ext cx="8115280" cy="6408311"/>
          </a:xfrm>
          <a:prstGeom prst="rect">
            <a:avLst/>
          </a:prstGeom>
        </p:spPr>
      </p:pic>
      <p:sp>
        <p:nvSpPr>
          <p:cNvPr id="3" name="Content Placeholder 2">
            <a:extLst>
              <a:ext uri="{FF2B5EF4-FFF2-40B4-BE49-F238E27FC236}">
                <a16:creationId xmlns:a16="http://schemas.microsoft.com/office/drawing/2014/main" id="{6E1CC58D-BFA3-4BCC-80FD-2DEF7BA72221}"/>
              </a:ext>
            </a:extLst>
          </p:cNvPr>
          <p:cNvSpPr>
            <a:spLocks noGrp="1"/>
          </p:cNvSpPr>
          <p:nvPr>
            <p:ph idx="1"/>
          </p:nvPr>
        </p:nvSpPr>
        <p:spPr>
          <a:xfrm>
            <a:off x="8244840" y="258901"/>
            <a:ext cx="3947160" cy="3428124"/>
          </a:xfrm>
        </p:spPr>
        <p:txBody>
          <a:bodyPr vert="horz" lIns="0" tIns="0" rIns="0" bIns="0" rtlCol="0">
            <a:normAutofit/>
          </a:bodyPr>
          <a:lstStyle/>
          <a:p>
            <a:pPr marL="0" indent="0" algn="ctr">
              <a:buNone/>
            </a:pPr>
            <a:r>
              <a:rPr lang="en-US" b="1" cap="all" spc="600" dirty="0"/>
              <a:t>Why Did coins become a form of currency before paper money?</a:t>
            </a:r>
          </a:p>
        </p:txBody>
      </p:sp>
      <p:sp>
        <p:nvSpPr>
          <p:cNvPr id="24" name="Rectangle 23">
            <a:extLst>
              <a:ext uri="{FF2B5EF4-FFF2-40B4-BE49-F238E27FC236}">
                <a16:creationId xmlns:a16="http://schemas.microsoft.com/office/drawing/2014/main" id="{907741FC-B544-4A6E-B831-6789D04233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6408741"/>
            <a:ext cx="12191998" cy="449257"/>
          </a:xfrm>
          <a:prstGeom prst="rect">
            <a:avLst/>
          </a:prstGeom>
          <a:gradFill>
            <a:gsLst>
              <a:gs pos="34000">
                <a:schemeClr val="accent4">
                  <a:alpha val="73000"/>
                </a:schemeClr>
              </a:gs>
              <a:gs pos="100000">
                <a:schemeClr val="accent5">
                  <a:alpha val="89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3F0BE7ED-7814-4273-B18A-F26CC03803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6408314"/>
            <a:ext cx="8115300" cy="449258"/>
          </a:xfrm>
          <a:prstGeom prst="rect">
            <a:avLst/>
          </a:prstGeom>
          <a:gradFill>
            <a:gsLst>
              <a:gs pos="22000">
                <a:schemeClr val="accent5">
                  <a:lumMod val="60000"/>
                  <a:lumOff val="40000"/>
                  <a:alpha val="55000"/>
                </a:schemeClr>
              </a:gs>
              <a:gs pos="99000">
                <a:schemeClr val="accent2"/>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13009578-88F0-4E78-B325-61C660D9DD05}"/>
              </a:ext>
            </a:extLst>
          </p:cNvPr>
          <p:cNvSpPr txBox="1"/>
          <p:nvPr/>
        </p:nvSpPr>
        <p:spPr>
          <a:xfrm flipH="1">
            <a:off x="8378189" y="1784725"/>
            <a:ext cx="3550919" cy="4493538"/>
          </a:xfrm>
          <a:prstGeom prst="rect">
            <a:avLst/>
          </a:prstGeom>
          <a:noFill/>
        </p:spPr>
        <p:txBody>
          <a:bodyPr wrap="square" rtlCol="0">
            <a:spAutoFit/>
          </a:bodyPr>
          <a:lstStyle/>
          <a:p>
            <a:pPr algn="ctr">
              <a:spcAft>
                <a:spcPts val="600"/>
              </a:spcAft>
            </a:pPr>
            <a:r>
              <a:rPr lang="en-US" sz="2600" dirty="0"/>
              <a:t>Coins have a natural value because the material used to make them has actual value. In the past, coins were made of metals such as gold, silver and copper. Now many coins are made of copper, zinc and nickel.  </a:t>
            </a:r>
          </a:p>
        </p:txBody>
      </p:sp>
      <p:pic>
        <p:nvPicPr>
          <p:cNvPr id="10" name="Picture 9" descr="A picture containing drawing&#10;&#10;Description automatically generated">
            <a:extLst>
              <a:ext uri="{FF2B5EF4-FFF2-40B4-BE49-F238E27FC236}">
                <a16:creationId xmlns:a16="http://schemas.microsoft.com/office/drawing/2014/main" id="{4A0ACDE5-FCF8-4081-A19C-9C0C5D83277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620000" y="6419629"/>
            <a:ext cx="1474983" cy="352592"/>
          </a:xfrm>
          <a:prstGeom prst="rect">
            <a:avLst/>
          </a:prstGeom>
        </p:spPr>
      </p:pic>
    </p:spTree>
    <p:extLst>
      <p:ext uri="{BB962C8B-B14F-4D97-AF65-F5344CB8AC3E}">
        <p14:creationId xmlns:p14="http://schemas.microsoft.com/office/powerpoint/2010/main" val="171067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38E014-F49F-4C07-B1A9-72B5C00EEDC0}"/>
              </a:ext>
            </a:extLst>
          </p:cNvPr>
          <p:cNvSpPr>
            <a:spLocks noGrp="1"/>
          </p:cNvSpPr>
          <p:nvPr>
            <p:ph type="title"/>
          </p:nvPr>
        </p:nvSpPr>
        <p:spPr>
          <a:xfrm>
            <a:off x="365760" y="441960"/>
            <a:ext cx="11475720" cy="1188720"/>
          </a:xfrm>
        </p:spPr>
        <p:txBody>
          <a:bodyPr/>
          <a:lstStyle/>
          <a:p>
            <a:pPr algn="ctr"/>
            <a:r>
              <a:rPr lang="en-US" dirty="0"/>
              <a:t>So, when did we start using paper money?</a:t>
            </a:r>
          </a:p>
        </p:txBody>
      </p:sp>
      <p:sp>
        <p:nvSpPr>
          <p:cNvPr id="3" name="Content Placeholder 2">
            <a:extLst>
              <a:ext uri="{FF2B5EF4-FFF2-40B4-BE49-F238E27FC236}">
                <a16:creationId xmlns:a16="http://schemas.microsoft.com/office/drawing/2014/main" id="{BAF01D9B-4C98-4790-A0BD-B7E0A733022A}"/>
              </a:ext>
            </a:extLst>
          </p:cNvPr>
          <p:cNvSpPr>
            <a:spLocks noGrp="1"/>
          </p:cNvSpPr>
          <p:nvPr>
            <p:ph idx="1"/>
          </p:nvPr>
        </p:nvSpPr>
        <p:spPr>
          <a:xfrm>
            <a:off x="365760" y="1813561"/>
            <a:ext cx="11475720" cy="4257558"/>
          </a:xfrm>
        </p:spPr>
        <p:txBody>
          <a:bodyPr/>
          <a:lstStyle/>
          <a:p>
            <a:pPr marL="0" indent="0">
              <a:buNone/>
            </a:pPr>
            <a:r>
              <a:rPr lang="en-US" dirty="0"/>
              <a:t>The first evidence of paper money was as long ago as 600 or 700 AD in China! </a:t>
            </a:r>
          </a:p>
          <a:p>
            <a:pPr marL="0" indent="0">
              <a:buNone/>
            </a:pPr>
            <a:r>
              <a:rPr lang="en-US" dirty="0"/>
              <a:t>However, it did not become a common form of currency for a long time after. The Bank of England began issuing paper notes (money) in 1694. </a:t>
            </a:r>
          </a:p>
          <a:p>
            <a:pPr marL="0" indent="0">
              <a:buNone/>
            </a:pPr>
            <a:endParaRPr lang="en-US" dirty="0"/>
          </a:p>
          <a:p>
            <a:pPr marL="0" indent="0">
              <a:buNone/>
            </a:pPr>
            <a:endParaRPr lang="en-US" dirty="0"/>
          </a:p>
        </p:txBody>
      </p:sp>
      <p:pic>
        <p:nvPicPr>
          <p:cNvPr id="1026" name="Picture 2" descr="Chinese paper money - Silk-Road.com">
            <a:extLst>
              <a:ext uri="{FF2B5EF4-FFF2-40B4-BE49-F238E27FC236}">
                <a16:creationId xmlns:a16="http://schemas.microsoft.com/office/drawing/2014/main" id="{EF382A64-F5FB-4684-AFE7-5291387EF6E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3248" y="3302354"/>
            <a:ext cx="4171870" cy="251178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A close up of text on a white surface&#10;&#10;Description automatically generated">
            <a:extLst>
              <a:ext uri="{FF2B5EF4-FFF2-40B4-BE49-F238E27FC236}">
                <a16:creationId xmlns:a16="http://schemas.microsoft.com/office/drawing/2014/main" id="{BD7FA6FC-B74A-44CE-AD9C-EC9ED705727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47560" y="3302353"/>
            <a:ext cx="4033520" cy="2511783"/>
          </a:xfrm>
          <a:prstGeom prst="rect">
            <a:avLst/>
          </a:prstGeom>
        </p:spPr>
      </p:pic>
      <p:sp>
        <p:nvSpPr>
          <p:cNvPr id="9" name="TextBox 8">
            <a:extLst>
              <a:ext uri="{FF2B5EF4-FFF2-40B4-BE49-F238E27FC236}">
                <a16:creationId xmlns:a16="http://schemas.microsoft.com/office/drawing/2014/main" id="{AC654A7E-B36C-4420-926D-1F279ADF89DC}"/>
              </a:ext>
            </a:extLst>
          </p:cNvPr>
          <p:cNvSpPr txBox="1"/>
          <p:nvPr/>
        </p:nvSpPr>
        <p:spPr>
          <a:xfrm>
            <a:off x="1579008" y="5830278"/>
            <a:ext cx="4760832" cy="369332"/>
          </a:xfrm>
          <a:prstGeom prst="rect">
            <a:avLst/>
          </a:prstGeom>
          <a:noFill/>
        </p:spPr>
        <p:txBody>
          <a:bodyPr wrap="square" rtlCol="0">
            <a:spAutoFit/>
          </a:bodyPr>
          <a:lstStyle/>
          <a:p>
            <a:r>
              <a:rPr lang="en-US" dirty="0"/>
              <a:t>Ancient Chinese paper money</a:t>
            </a:r>
          </a:p>
        </p:txBody>
      </p:sp>
      <p:sp>
        <p:nvSpPr>
          <p:cNvPr id="10" name="TextBox 9">
            <a:extLst>
              <a:ext uri="{FF2B5EF4-FFF2-40B4-BE49-F238E27FC236}">
                <a16:creationId xmlns:a16="http://schemas.microsoft.com/office/drawing/2014/main" id="{5FD3225A-337D-4212-AED9-C658FA2073B8}"/>
              </a:ext>
            </a:extLst>
          </p:cNvPr>
          <p:cNvSpPr txBox="1"/>
          <p:nvPr/>
        </p:nvSpPr>
        <p:spPr>
          <a:xfrm>
            <a:off x="7787640" y="5842484"/>
            <a:ext cx="2825352" cy="369332"/>
          </a:xfrm>
          <a:prstGeom prst="rect">
            <a:avLst/>
          </a:prstGeom>
          <a:noFill/>
        </p:spPr>
        <p:txBody>
          <a:bodyPr wrap="square" rtlCol="0">
            <a:spAutoFit/>
          </a:bodyPr>
          <a:lstStyle/>
          <a:p>
            <a:r>
              <a:rPr lang="en-US" dirty="0"/>
              <a:t>Early English Banknote </a:t>
            </a:r>
          </a:p>
        </p:txBody>
      </p:sp>
      <p:pic>
        <p:nvPicPr>
          <p:cNvPr id="11" name="Picture 10" descr="A picture containing drawing&#10;&#10;Description automatically generated">
            <a:extLst>
              <a:ext uri="{FF2B5EF4-FFF2-40B4-BE49-F238E27FC236}">
                <a16:creationId xmlns:a16="http://schemas.microsoft.com/office/drawing/2014/main" id="{FDE8964D-7004-4FC7-AAAC-1263D76429E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620000" y="6419629"/>
            <a:ext cx="1474983" cy="352592"/>
          </a:xfrm>
          <a:prstGeom prst="rect">
            <a:avLst/>
          </a:prstGeom>
        </p:spPr>
      </p:pic>
    </p:spTree>
    <p:extLst>
      <p:ext uri="{BB962C8B-B14F-4D97-AF65-F5344CB8AC3E}">
        <p14:creationId xmlns:p14="http://schemas.microsoft.com/office/powerpoint/2010/main" val="25952386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F850FB-41EB-4B89-B476-9F9EC1A7D842}"/>
              </a:ext>
            </a:extLst>
          </p:cNvPr>
          <p:cNvSpPr>
            <a:spLocks noGrp="1"/>
          </p:cNvSpPr>
          <p:nvPr>
            <p:ph type="title"/>
          </p:nvPr>
        </p:nvSpPr>
        <p:spPr>
          <a:xfrm>
            <a:off x="441962" y="350520"/>
            <a:ext cx="11170542" cy="734141"/>
          </a:xfrm>
        </p:spPr>
        <p:txBody>
          <a:bodyPr/>
          <a:lstStyle/>
          <a:p>
            <a:pPr algn="ctr"/>
            <a:r>
              <a:rPr lang="en-US" dirty="0"/>
              <a:t>Paper Money in the U.S.</a:t>
            </a:r>
          </a:p>
        </p:txBody>
      </p:sp>
      <p:sp>
        <p:nvSpPr>
          <p:cNvPr id="3" name="Content Placeholder 2">
            <a:extLst>
              <a:ext uri="{FF2B5EF4-FFF2-40B4-BE49-F238E27FC236}">
                <a16:creationId xmlns:a16="http://schemas.microsoft.com/office/drawing/2014/main" id="{B9C27961-28A4-481E-9BC6-68EB045E8062}"/>
              </a:ext>
            </a:extLst>
          </p:cNvPr>
          <p:cNvSpPr>
            <a:spLocks noGrp="1"/>
          </p:cNvSpPr>
          <p:nvPr>
            <p:ph idx="1"/>
          </p:nvPr>
        </p:nvSpPr>
        <p:spPr>
          <a:xfrm>
            <a:off x="563882" y="1295401"/>
            <a:ext cx="6675118" cy="4623318"/>
          </a:xfrm>
        </p:spPr>
        <p:txBody>
          <a:bodyPr>
            <a:normAutofit lnSpcReduction="10000"/>
          </a:bodyPr>
          <a:lstStyle/>
          <a:p>
            <a:pPr marL="0" indent="0">
              <a:buNone/>
            </a:pPr>
            <a:r>
              <a:rPr lang="en-US" sz="2400" dirty="0"/>
              <a:t>The first U.S. paper money was Continental Currency to help finance the Revolutionary War. After the war, the Continental became worthless and only coins were used again. </a:t>
            </a:r>
          </a:p>
          <a:p>
            <a:pPr marL="0" indent="0">
              <a:buNone/>
            </a:pPr>
            <a:r>
              <a:rPr lang="en-US" sz="2400" dirty="0"/>
              <a:t>Then, during the Civil War, coins became scarce and the government began to print money again. This was printed with green ink an became known as Greenbacks. At first people didn’t like this form of money, but then the government said they would back it with gold and it became more popular. </a:t>
            </a:r>
          </a:p>
          <a:p>
            <a:pPr marL="0" indent="0">
              <a:buNone/>
            </a:pPr>
            <a:endParaRPr lang="en-US" dirty="0"/>
          </a:p>
        </p:txBody>
      </p:sp>
      <p:pic>
        <p:nvPicPr>
          <p:cNvPr id="5" name="Picture 4" descr="A close up of text on a white background&#10;&#10;Description automatically generated">
            <a:extLst>
              <a:ext uri="{FF2B5EF4-FFF2-40B4-BE49-F238E27FC236}">
                <a16:creationId xmlns:a16="http://schemas.microsoft.com/office/drawing/2014/main" id="{CBB0FC4A-02E3-46EE-AE5F-AD619D7BFFCC}"/>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7345680" y="1653832"/>
            <a:ext cx="4413130" cy="3924008"/>
          </a:xfrm>
          <a:prstGeom prst="rect">
            <a:avLst/>
          </a:prstGeom>
        </p:spPr>
      </p:pic>
      <p:pic>
        <p:nvPicPr>
          <p:cNvPr id="7" name="Picture 6" descr="A picture containing drawing&#10;&#10;Description automatically generated">
            <a:extLst>
              <a:ext uri="{FF2B5EF4-FFF2-40B4-BE49-F238E27FC236}">
                <a16:creationId xmlns:a16="http://schemas.microsoft.com/office/drawing/2014/main" id="{498DC06C-D48D-4567-B284-59258A842A3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620000" y="6419629"/>
            <a:ext cx="1474983" cy="352592"/>
          </a:xfrm>
          <a:prstGeom prst="rect">
            <a:avLst/>
          </a:prstGeom>
        </p:spPr>
      </p:pic>
    </p:spTree>
    <p:extLst>
      <p:ext uri="{BB962C8B-B14F-4D97-AF65-F5344CB8AC3E}">
        <p14:creationId xmlns:p14="http://schemas.microsoft.com/office/powerpoint/2010/main" val="2640272344"/>
      </p:ext>
    </p:extLst>
  </p:cSld>
  <p:clrMapOvr>
    <a:masterClrMapping/>
  </p:clrMapOvr>
</p:sld>
</file>

<file path=ppt/theme/theme1.xml><?xml version="1.0" encoding="utf-8"?>
<a:theme xmlns:a="http://schemas.openxmlformats.org/drawingml/2006/main" name="GradientRiseVTI">
  <a:themeElements>
    <a:clrScheme name="AnalogousFromDarkSeedLeftStep">
      <a:dk1>
        <a:srgbClr val="000000"/>
      </a:dk1>
      <a:lt1>
        <a:srgbClr val="FFFFFF"/>
      </a:lt1>
      <a:dk2>
        <a:srgbClr val="243341"/>
      </a:dk2>
      <a:lt2>
        <a:srgbClr val="E2E8E3"/>
      </a:lt2>
      <a:accent1>
        <a:srgbClr val="C34DB3"/>
      </a:accent1>
      <a:accent2>
        <a:srgbClr val="903BB1"/>
      </a:accent2>
      <a:accent3>
        <a:srgbClr val="714DC3"/>
      </a:accent3>
      <a:accent4>
        <a:srgbClr val="4B57B8"/>
      </a:accent4>
      <a:accent5>
        <a:srgbClr val="4D8BC3"/>
      </a:accent5>
      <a:accent6>
        <a:srgbClr val="3BABB1"/>
      </a:accent6>
      <a:hlink>
        <a:srgbClr val="517BC5"/>
      </a:hlink>
      <a:folHlink>
        <a:srgbClr val="7F7F7F"/>
      </a:folHlink>
    </a:clrScheme>
    <a:fontScheme name="Avenir">
      <a:majorFont>
        <a:latin typeface="Avenir Next LT Pro"/>
        <a:ea typeface=""/>
        <a:cs typeface=""/>
      </a:majorFont>
      <a:minorFont>
        <a:latin typeface="Avenir Next LT Pr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radientRiseVTI" id="{C2FC082F-B444-4222-AF20-78444CCB5722}" vid="{39F213E4-0CBC-40CB-B3F6-8C5562B6B99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dc809939-901c-4e44-b75a-4ed6930e9425">
      <Terms xmlns="http://schemas.microsoft.com/office/infopath/2007/PartnerControls"/>
    </lcf76f155ced4ddcb4097134ff3c332f>
    <TaxCatchAll xmlns="54ea286b-6133-493e-862c-ac240d2b25ff"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714BA2AE7EFD34A9C0B6410CB86F0AF" ma:contentTypeVersion="18" ma:contentTypeDescription="Create a new document." ma:contentTypeScope="" ma:versionID="13f89c89facd75f8395265018d4358f4">
  <xsd:schema xmlns:xsd="http://www.w3.org/2001/XMLSchema" xmlns:xs="http://www.w3.org/2001/XMLSchema" xmlns:p="http://schemas.microsoft.com/office/2006/metadata/properties" xmlns:ns2="dc809939-901c-4e44-b75a-4ed6930e9425" xmlns:ns3="54ea286b-6133-493e-862c-ac240d2b25ff" targetNamespace="http://schemas.microsoft.com/office/2006/metadata/properties" ma:root="true" ma:fieldsID="581aacb04528b0042f3949ee2685f352" ns2:_="" ns3:_="">
    <xsd:import namespace="dc809939-901c-4e44-b75a-4ed6930e9425"/>
    <xsd:import namespace="54ea286b-6133-493e-862c-ac240d2b25ff"/>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AutoKeyPoints" minOccurs="0"/>
                <xsd:element ref="ns2:MediaServiceKeyPoint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Location" minOccurs="0"/>
                <xsd:element ref="ns2:MediaServiceObjectDetectorVersions" minOccurs="0"/>
                <xsd:element ref="ns2:MediaServiceSearchProperties" minOccurs="0"/>
                <xsd:element ref="ns2:lcf76f155ced4ddcb4097134ff3c332f" minOccurs="0"/>
                <xsd:element ref="ns3:TaxCatchAll"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809939-901c-4e44-b75a-4ed6930e94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313756ff-49a0-4149-ba65-c287ad8cbf17" ma:termSetId="09814cd3-568e-fe90-9814-8d621ff8fb84" ma:anchorId="fba54fb3-c3e1-fe81-a776-ca4b69148c4d" ma:open="true" ma:isKeyword="false">
      <xsd:complexType>
        <xsd:sequence>
          <xsd:element ref="pc:Terms" minOccurs="0" maxOccurs="1"/>
        </xsd:sequence>
      </xsd:complexType>
    </xsd:element>
    <xsd:element name="MediaLengthInSeconds" ma:index="25"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4ea286b-6133-493e-862c-ac240d2b25ff"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88aa5a7e-b3da-4d81-9ba2-0a76b6fdb26d}" ma:internalName="TaxCatchAll" ma:showField="CatchAllData" ma:web="54ea286b-6133-493e-862c-ac240d2b25f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4380A7A-A14D-49B6-939D-65F6EC852220}">
  <ds:schemaRefs>
    <ds:schemaRef ds:uri="dc809939-901c-4e44-b75a-4ed6930e9425"/>
    <ds:schemaRef ds:uri="http://purl.org/dc/elements/1.1/"/>
    <ds:schemaRef ds:uri="http://purl.org/dc/dcmitype/"/>
    <ds:schemaRef ds:uri="http://www.w3.org/XML/1998/namespace"/>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54ea286b-6133-493e-862c-ac240d2b25ff"/>
  </ds:schemaRefs>
</ds:datastoreItem>
</file>

<file path=customXml/itemProps2.xml><?xml version="1.0" encoding="utf-8"?>
<ds:datastoreItem xmlns:ds="http://schemas.openxmlformats.org/officeDocument/2006/customXml" ds:itemID="{A1926C7F-18B8-486A-B459-1856BD9310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c809939-901c-4e44-b75a-4ed6930e9425"/>
    <ds:schemaRef ds:uri="54ea286b-6133-493e-862c-ac240d2b25f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4EF59BF-E14A-4AEA-81D4-99157B03AEA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10</TotalTime>
  <Words>707</Words>
  <Application>Microsoft Office PowerPoint</Application>
  <PresentationFormat>Widescreen</PresentationFormat>
  <Paragraphs>42</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Avenir Next LT Pro</vt:lpstr>
      <vt:lpstr>Avenir Next LT Pro Light</vt:lpstr>
      <vt:lpstr>Calibri Light</vt:lpstr>
      <vt:lpstr>GradientRiseVTI</vt:lpstr>
      <vt:lpstr>A quick History  of Money</vt:lpstr>
      <vt:lpstr>Why Use Money?  Barter  vs. Monetary</vt:lpstr>
      <vt:lpstr>Why use Money? </vt:lpstr>
      <vt:lpstr>When did this change happen?</vt:lpstr>
      <vt:lpstr>PowerPoint Presentation</vt:lpstr>
      <vt:lpstr>PowerPoint Presentation</vt:lpstr>
      <vt:lpstr>PowerPoint Presentation</vt:lpstr>
      <vt:lpstr>So, when did we start using paper money?</vt:lpstr>
      <vt:lpstr>Paper Money in the U.S.</vt:lpstr>
      <vt:lpstr>Visit the Currency academy to learn more about our U.S. currency!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quick History  of Money</dc:title>
  <dc:creator>Kristin Mullady</dc:creator>
  <cp:lastModifiedBy>Kristin Mullady</cp:lastModifiedBy>
  <cp:revision>5</cp:revision>
  <dcterms:created xsi:type="dcterms:W3CDTF">2020-09-02T14:44:00Z</dcterms:created>
  <dcterms:modified xsi:type="dcterms:W3CDTF">2024-03-25T18:35:34Z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0x0101007714BA2AE7EFD34A9C0B6410CB86F0AF</vt:lpwstr>
  </property>
  <property fmtid="{D5CDD505-2E9C-101B-9397-08002B2CF9AE}" pid="3" name="MediaServiceImageTags">
    <vt:lpwstr/>
  </property>
</Properties>
</file>