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94788-9FE9-49EE-AD2E-F3F28BE57B3F}" v="7" dt="2020-08-06T16:10:55.136"/>
    <p1510:client id="{E3A90CC3-F149-4783-AEF8-86776AF5463F}" v="63" dt="2020-08-06T16:12:20.6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E3A90CC3-F149-4783-AEF8-86776AF5463F}"/>
    <pc:docChg chg="modSld">
      <pc:chgData name="Kristin Mullady" userId="9ee3eb7d-2b27-48a9-886d-d3a15ae2f35a" providerId="ADAL" clId="{E3A90CC3-F149-4783-AEF8-86776AF5463F}" dt="2020-08-06T16:12:20.618" v="60"/>
      <pc:docMkLst>
        <pc:docMk/>
      </pc:docMkLst>
      <pc:sldChg chg="addSp modSp mod">
        <pc:chgData name="Kristin Mullady" userId="9ee3eb7d-2b27-48a9-886d-d3a15ae2f35a" providerId="ADAL" clId="{E3A90CC3-F149-4783-AEF8-86776AF5463F}" dt="2020-08-04T15:00:30.444" v="1" actId="1076"/>
        <pc:sldMkLst>
          <pc:docMk/>
          <pc:sldMk cId="109857222" sldId="256"/>
        </pc:sldMkLst>
        <pc:picChg chg="add mod">
          <ac:chgData name="Kristin Mullady" userId="9ee3eb7d-2b27-48a9-886d-d3a15ae2f35a" providerId="ADAL" clId="{E3A90CC3-F149-4783-AEF8-86776AF5463F}" dt="2020-08-04T15:00:30.444" v="1" actId="1076"/>
          <ac:picMkLst>
            <pc:docMk/>
            <pc:sldMk cId="109857222" sldId="256"/>
            <ac:picMk id="12" creationId="{CB840B25-6FDB-4C4F-B4FD-67D0047306D8}"/>
          </ac:picMkLst>
        </pc:picChg>
      </pc:sldChg>
      <pc:sldChg chg="addSp modSp mod modAnim">
        <pc:chgData name="Kristin Mullady" userId="9ee3eb7d-2b27-48a9-886d-d3a15ae2f35a" providerId="ADAL" clId="{E3A90CC3-F149-4783-AEF8-86776AF5463F}" dt="2020-08-06T16:12:20.618" v="60"/>
        <pc:sldMkLst>
          <pc:docMk/>
          <pc:sldMk cId="3844670374" sldId="257"/>
        </pc:sldMkLst>
        <pc:picChg chg="add mod">
          <ac:chgData name="Kristin Mullady" userId="9ee3eb7d-2b27-48a9-886d-d3a15ae2f35a" providerId="ADAL" clId="{E3A90CC3-F149-4783-AEF8-86776AF5463F}" dt="2020-08-04T15:00:39.287" v="3" actId="1076"/>
          <ac:picMkLst>
            <pc:docMk/>
            <pc:sldMk cId="3844670374" sldId="257"/>
            <ac:picMk id="11" creationId="{7EE8B340-F6A4-42B1-9887-D43A2FCD16C7}"/>
          </ac:picMkLst>
        </pc:picChg>
      </pc:sldChg>
      <pc:sldChg chg="addSp modSp mod">
        <pc:chgData name="Kristin Mullady" userId="9ee3eb7d-2b27-48a9-886d-d3a15ae2f35a" providerId="ADAL" clId="{E3A90CC3-F149-4783-AEF8-86776AF5463F}" dt="2020-08-04T15:00:45.007" v="5" actId="1076"/>
        <pc:sldMkLst>
          <pc:docMk/>
          <pc:sldMk cId="2777484885" sldId="258"/>
        </pc:sldMkLst>
        <pc:picChg chg="add mod">
          <ac:chgData name="Kristin Mullady" userId="9ee3eb7d-2b27-48a9-886d-d3a15ae2f35a" providerId="ADAL" clId="{E3A90CC3-F149-4783-AEF8-86776AF5463F}" dt="2020-08-04T15:00:45.007" v="5" actId="1076"/>
          <ac:picMkLst>
            <pc:docMk/>
            <pc:sldMk cId="2777484885" sldId="258"/>
            <ac:picMk id="9" creationId="{6B525D97-05AD-4DFF-A3F1-F09B6333A06E}"/>
          </ac:picMkLst>
        </pc:picChg>
      </pc:sldChg>
      <pc:sldChg chg="addSp modSp mod">
        <pc:chgData name="Kristin Mullady" userId="9ee3eb7d-2b27-48a9-886d-d3a15ae2f35a" providerId="ADAL" clId="{E3A90CC3-F149-4783-AEF8-86776AF5463F}" dt="2020-08-04T15:00:58.907" v="7" actId="1076"/>
        <pc:sldMkLst>
          <pc:docMk/>
          <pc:sldMk cId="4152084724" sldId="259"/>
        </pc:sldMkLst>
        <pc:picChg chg="add mod">
          <ac:chgData name="Kristin Mullady" userId="9ee3eb7d-2b27-48a9-886d-d3a15ae2f35a" providerId="ADAL" clId="{E3A90CC3-F149-4783-AEF8-86776AF5463F}" dt="2020-08-04T15:00:58.907" v="7" actId="1076"/>
          <ac:picMkLst>
            <pc:docMk/>
            <pc:sldMk cId="4152084724" sldId="259"/>
            <ac:picMk id="4" creationId="{86B50C70-CCB5-45C1-A7C6-30CD298AAC04}"/>
          </ac:picMkLst>
        </pc:picChg>
      </pc:sldChg>
      <pc:sldChg chg="addSp modSp mod">
        <pc:chgData name="Kristin Mullady" userId="9ee3eb7d-2b27-48a9-886d-d3a15ae2f35a" providerId="ADAL" clId="{E3A90CC3-F149-4783-AEF8-86776AF5463F}" dt="2020-08-04T15:02:15.495" v="11" actId="732"/>
        <pc:sldMkLst>
          <pc:docMk/>
          <pc:sldMk cId="1363373718" sldId="260"/>
        </pc:sldMkLst>
        <pc:picChg chg="add mod">
          <ac:chgData name="Kristin Mullady" userId="9ee3eb7d-2b27-48a9-886d-d3a15ae2f35a" providerId="ADAL" clId="{E3A90CC3-F149-4783-AEF8-86776AF5463F}" dt="2020-08-04T15:01:17.203" v="9" actId="1076"/>
          <ac:picMkLst>
            <pc:docMk/>
            <pc:sldMk cId="1363373718" sldId="260"/>
            <ac:picMk id="9" creationId="{D5FF96A3-9A65-4515-9ECB-7CDA6281FA83}"/>
          </ac:picMkLst>
        </pc:picChg>
        <pc:picChg chg="mod modCrop">
          <ac:chgData name="Kristin Mullady" userId="9ee3eb7d-2b27-48a9-886d-d3a15ae2f35a" providerId="ADAL" clId="{E3A90CC3-F149-4783-AEF8-86776AF5463F}" dt="2020-08-04T15:02:15.495" v="11" actId="732"/>
          <ac:picMkLst>
            <pc:docMk/>
            <pc:sldMk cId="1363373718" sldId="260"/>
            <ac:picMk id="32" creationId="{0482B513-B2A0-4F0B-9DF6-7E05022ABA69}"/>
          </ac:picMkLst>
        </pc:picChg>
      </pc:sldChg>
      <pc:sldChg chg="addSp modSp mod">
        <pc:chgData name="Kristin Mullady" userId="9ee3eb7d-2b27-48a9-886d-d3a15ae2f35a" providerId="ADAL" clId="{E3A90CC3-F149-4783-AEF8-86776AF5463F}" dt="2020-08-04T15:03:16.988" v="58" actId="20577"/>
        <pc:sldMkLst>
          <pc:docMk/>
          <pc:sldMk cId="3711271856" sldId="261"/>
        </pc:sldMkLst>
        <pc:graphicFrameChg chg="modGraphic">
          <ac:chgData name="Kristin Mullady" userId="9ee3eb7d-2b27-48a9-886d-d3a15ae2f35a" providerId="ADAL" clId="{E3A90CC3-F149-4783-AEF8-86776AF5463F}" dt="2020-08-04T15:03:16.988" v="58" actId="20577"/>
          <ac:graphicFrameMkLst>
            <pc:docMk/>
            <pc:sldMk cId="3711271856" sldId="261"/>
            <ac:graphicFrameMk id="5" creationId="{2EB1DC17-717D-41EF-B128-CCFD4A8FC2D0}"/>
          </ac:graphicFrameMkLst>
        </pc:graphicFrameChg>
        <pc:picChg chg="add mod">
          <ac:chgData name="Kristin Mullady" userId="9ee3eb7d-2b27-48a9-886d-d3a15ae2f35a" providerId="ADAL" clId="{E3A90CC3-F149-4783-AEF8-86776AF5463F}" dt="2020-08-04T15:02:33.583" v="13" actId="1076"/>
          <ac:picMkLst>
            <pc:docMk/>
            <pc:sldMk cId="3711271856" sldId="261"/>
            <ac:picMk id="6" creationId="{AD8F3A4E-AAAF-4FA5-B7AC-DC18B564D359}"/>
          </ac:picMkLst>
        </pc:picChg>
      </pc:sldChg>
    </pc:docChg>
  </pc:docChgLst>
  <pc:docChgLst>
    <pc:chgData name="Kristin Mullady" userId="S::kristinm@pnwfcu.org::9ee3eb7d-2b27-48a9-886d-d3a15ae2f35a" providerId="AD" clId="Web-{4F9C4712-0907-4944-B33A-11B1141D129C}"/>
    <pc:docChg chg="modSld">
      <pc:chgData name="Kristin Mullady" userId="S::kristinm@pnwfcu.org::9ee3eb7d-2b27-48a9-886d-d3a15ae2f35a" providerId="AD" clId="Web-{4F9C4712-0907-4944-B33A-11B1141D129C}" dt="2020-07-10T18:53:56.020" v="3" actId="20577"/>
      <pc:docMkLst>
        <pc:docMk/>
      </pc:docMkLst>
      <pc:sldChg chg="modSp">
        <pc:chgData name="Kristin Mullady" userId="S::kristinm@pnwfcu.org::9ee3eb7d-2b27-48a9-886d-d3a15ae2f35a" providerId="AD" clId="Web-{4F9C4712-0907-4944-B33A-11B1141D129C}" dt="2020-07-10T18:53:56.020" v="2" actId="20577"/>
        <pc:sldMkLst>
          <pc:docMk/>
          <pc:sldMk cId="4152084724" sldId="259"/>
        </pc:sldMkLst>
        <pc:spChg chg="mod">
          <ac:chgData name="Kristin Mullady" userId="S::kristinm@pnwfcu.org::9ee3eb7d-2b27-48a9-886d-d3a15ae2f35a" providerId="AD" clId="Web-{4F9C4712-0907-4944-B33A-11B1141D129C}" dt="2020-07-10T18:53:56.020" v="2" actId="20577"/>
          <ac:spMkLst>
            <pc:docMk/>
            <pc:sldMk cId="4152084724" sldId="259"/>
            <ac:spMk id="3" creationId="{2580A7AB-3A16-4491-BC6D-B476C70A2EC2}"/>
          </ac:spMkLst>
        </pc:spChg>
      </pc:sldChg>
    </pc:docChg>
  </pc:docChgLst>
  <pc:docChgLst>
    <pc:chgData name="Kristin Mullady" userId="9ee3eb7d-2b27-48a9-886d-d3a15ae2f35a" providerId="ADAL" clId="{DFB2538B-56F6-4C47-AE37-2A11C781EBC9}"/>
    <pc:docChg chg="undo custSel mod addSld modSld">
      <pc:chgData name="Kristin Mullady" userId="9ee3eb7d-2b27-48a9-886d-d3a15ae2f35a" providerId="ADAL" clId="{DFB2538B-56F6-4C47-AE37-2A11C781EBC9}" dt="2020-05-26T19:48:23.864" v="1992" actId="14734"/>
      <pc:docMkLst>
        <pc:docMk/>
      </pc:docMkLst>
      <pc:sldChg chg="modSp mod">
        <pc:chgData name="Kristin Mullady" userId="9ee3eb7d-2b27-48a9-886d-d3a15ae2f35a" providerId="ADAL" clId="{DFB2538B-56F6-4C47-AE37-2A11C781EBC9}" dt="2020-05-21T17:23:59.876" v="51" actId="20577"/>
        <pc:sldMkLst>
          <pc:docMk/>
          <pc:sldMk cId="109857222" sldId="256"/>
        </pc:sldMkLst>
        <pc:spChg chg="mod">
          <ac:chgData name="Kristin Mullady" userId="9ee3eb7d-2b27-48a9-886d-d3a15ae2f35a" providerId="ADAL" clId="{DFB2538B-56F6-4C47-AE37-2A11C781EBC9}" dt="2020-05-21T17:23:59.876" v="5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 mod setBg modAnim setClrOvrMap">
        <pc:chgData name="Kristin Mullady" userId="9ee3eb7d-2b27-48a9-886d-d3a15ae2f35a" providerId="ADAL" clId="{DFB2538B-56F6-4C47-AE37-2A11C781EBC9}" dt="2020-05-26T16:33:18.377" v="1577" actId="20577"/>
        <pc:sldMkLst>
          <pc:docMk/>
          <pc:sldMk cId="3844670374" sldId="257"/>
        </pc:sldMkLst>
        <pc:spChg chg="mod">
          <ac:chgData name="Kristin Mullady" userId="9ee3eb7d-2b27-48a9-886d-d3a15ae2f35a" providerId="ADAL" clId="{DFB2538B-56F6-4C47-AE37-2A11C781EBC9}" dt="2020-05-21T17:30:20.792" v="305" actId="20577"/>
          <ac:spMkLst>
            <pc:docMk/>
            <pc:sldMk cId="3844670374" sldId="257"/>
            <ac:spMk id="2" creationId="{11D74A13-ED4F-4E93-B274-9DA673A0D718}"/>
          </ac:spMkLst>
        </pc:spChg>
        <pc:spChg chg="mod">
          <ac:chgData name="Kristin Mullady" userId="9ee3eb7d-2b27-48a9-886d-d3a15ae2f35a" providerId="ADAL" clId="{DFB2538B-56F6-4C47-AE37-2A11C781EBC9}" dt="2020-05-26T16:33:18.377" v="1577" actId="20577"/>
          <ac:spMkLst>
            <pc:docMk/>
            <pc:sldMk cId="3844670374" sldId="257"/>
            <ac:spMk id="3" creationId="{D3024B9B-2CF5-4983-9086-DB60894B2B0A}"/>
          </ac:spMkLst>
        </pc:spChg>
        <pc:spChg chg="add del mod">
          <ac:chgData name="Kristin Mullady" userId="9ee3eb7d-2b27-48a9-886d-d3a15ae2f35a" providerId="ADAL" clId="{DFB2538B-56F6-4C47-AE37-2A11C781EBC9}" dt="2020-05-21T17:28:57.822" v="265" actId="478"/>
          <ac:spMkLst>
            <pc:docMk/>
            <pc:sldMk cId="3844670374" sldId="257"/>
            <ac:spMk id="6" creationId="{58A70A20-472C-4CAF-A71B-688C6E364D25}"/>
          </ac:spMkLst>
        </pc:spChg>
        <pc:spChg chg="add mod">
          <ac:chgData name="Kristin Mullady" userId="9ee3eb7d-2b27-48a9-886d-d3a15ae2f35a" providerId="ADAL" clId="{DFB2538B-56F6-4C47-AE37-2A11C781EBC9}" dt="2020-05-21T18:27:03.981" v="1476" actId="1036"/>
          <ac:spMkLst>
            <pc:docMk/>
            <pc:sldMk cId="3844670374" sldId="257"/>
            <ac:spMk id="7" creationId="{E98B7B9D-6187-46AB-A5FE-E1FA5EFE8A51}"/>
          </ac:spMkLst>
        </pc:spChg>
        <pc:spChg chg="add">
          <ac:chgData name="Kristin Mullady" userId="9ee3eb7d-2b27-48a9-886d-d3a15ae2f35a" providerId="ADAL" clId="{DFB2538B-56F6-4C47-AE37-2A11C781EBC9}" dt="2020-05-21T17:29:00.264" v="266" actId="26606"/>
          <ac:spMkLst>
            <pc:docMk/>
            <pc:sldMk cId="3844670374" sldId="257"/>
            <ac:spMk id="10" creationId="{EB949D8D-8E17-4DBF-BEA8-13C57BF63803}"/>
          </ac:spMkLst>
        </pc:spChg>
        <pc:spChg chg="add">
          <ac:chgData name="Kristin Mullady" userId="9ee3eb7d-2b27-48a9-886d-d3a15ae2f35a" providerId="ADAL" clId="{DFB2538B-56F6-4C47-AE37-2A11C781EBC9}" dt="2020-05-21T17:29:00.264" v="266" actId="26606"/>
          <ac:spMkLst>
            <pc:docMk/>
            <pc:sldMk cId="3844670374" sldId="257"/>
            <ac:spMk id="12" creationId="{4BC6FC45-D4D9-4025-91DA-272D318D372B}"/>
          </ac:spMkLst>
        </pc:spChg>
        <pc:spChg chg="add">
          <ac:chgData name="Kristin Mullady" userId="9ee3eb7d-2b27-48a9-886d-d3a15ae2f35a" providerId="ADAL" clId="{DFB2538B-56F6-4C47-AE37-2A11C781EBC9}" dt="2020-05-21T17:29:00.264" v="266" actId="26606"/>
          <ac:spMkLst>
            <pc:docMk/>
            <pc:sldMk cId="3844670374" sldId="257"/>
            <ac:spMk id="14" creationId="{EA284212-C175-4C82-B112-A5208F70CB53}"/>
          </ac:spMkLst>
        </pc:spChg>
        <pc:spChg chg="add">
          <ac:chgData name="Kristin Mullady" userId="9ee3eb7d-2b27-48a9-886d-d3a15ae2f35a" providerId="ADAL" clId="{DFB2538B-56F6-4C47-AE37-2A11C781EBC9}" dt="2020-05-21T17:29:00.264" v="266" actId="26606"/>
          <ac:spMkLst>
            <pc:docMk/>
            <pc:sldMk cId="3844670374" sldId="257"/>
            <ac:spMk id="16" creationId="{619EC706-8928-4DFD-8084-35D599EB434F}"/>
          </ac:spMkLst>
        </pc:spChg>
        <pc:picChg chg="add mod">
          <ac:chgData name="Kristin Mullady" userId="9ee3eb7d-2b27-48a9-886d-d3a15ae2f35a" providerId="ADAL" clId="{DFB2538B-56F6-4C47-AE37-2A11C781EBC9}" dt="2020-05-21T17:29:00.264" v="266" actId="26606"/>
          <ac:picMkLst>
            <pc:docMk/>
            <pc:sldMk cId="3844670374" sldId="257"/>
            <ac:picMk id="5" creationId="{1F9FCCAA-57F9-4E1E-8109-6A3E6D9ED102}"/>
          </ac:picMkLst>
        </pc:picChg>
      </pc:sldChg>
      <pc:sldChg chg="addSp delSp modSp new mod setBg setClrOvrMap">
        <pc:chgData name="Kristin Mullady" userId="9ee3eb7d-2b27-48a9-886d-d3a15ae2f35a" providerId="ADAL" clId="{DFB2538B-56F6-4C47-AE37-2A11C781EBC9}" dt="2020-05-21T18:29:40.689" v="1549" actId="20577"/>
        <pc:sldMkLst>
          <pc:docMk/>
          <pc:sldMk cId="2777484885" sldId="258"/>
        </pc:sldMkLst>
        <pc:spChg chg="mod">
          <ac:chgData name="Kristin Mullady" userId="9ee3eb7d-2b27-48a9-886d-d3a15ae2f35a" providerId="ADAL" clId="{DFB2538B-56F6-4C47-AE37-2A11C781EBC9}" dt="2020-05-21T18:29:33.061" v="1547" actId="122"/>
          <ac:spMkLst>
            <pc:docMk/>
            <pc:sldMk cId="2777484885" sldId="258"/>
            <ac:spMk id="2" creationId="{3428F573-FA7A-4317-A4A6-F518D498B1CB}"/>
          </ac:spMkLst>
        </pc:spChg>
        <pc:spChg chg="del">
          <ac:chgData name="Kristin Mullady" userId="9ee3eb7d-2b27-48a9-886d-d3a15ae2f35a" providerId="ADAL" clId="{DFB2538B-56F6-4C47-AE37-2A11C781EBC9}" dt="2020-05-21T17:32:40.926" v="310"/>
          <ac:spMkLst>
            <pc:docMk/>
            <pc:sldMk cId="2777484885" sldId="258"/>
            <ac:spMk id="3" creationId="{E51A80EA-6DE2-48A3-B796-171C49518E55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10" creationId="{904DB13E-F722-4ED6-BB00-556651E95281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12" creationId="{1E8D93C5-28EB-42D0-86CE-D804955653CC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14" creationId="{AB1B1E7D-F76D-4744-AF85-239E6998A4C5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16" creationId="{3BB65211-00DB-45B6-A223-033B2D19CBE8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23" creationId="{EA4E4267-CAF0-4C38-8DC6-CD3B1A9F046E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25" creationId="{0EE3ACC5-126D-4BA4-8B45-7F0B5B839C51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27" creationId="{AB2868F7-FE10-4289-A5BD-90763C7A2F5A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29" creationId="{BD94142C-10EE-487C-A327-404FDF358F22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31" creationId="{5F7FAC2D-7A74-4939-A917-A1A5AF935685}"/>
          </ac:spMkLst>
        </pc:spChg>
        <pc:spChg chg="add del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33" creationId="{BA53A868-C420-4BAE-9244-EC162AF05CFC}"/>
          </ac:spMkLst>
        </pc:spChg>
        <pc:spChg chg="add mod">
          <ac:chgData name="Kristin Mullady" userId="9ee3eb7d-2b27-48a9-886d-d3a15ae2f35a" providerId="ADAL" clId="{DFB2538B-56F6-4C47-AE37-2A11C781EBC9}" dt="2020-05-21T18:29:40.689" v="1549" actId="20577"/>
          <ac:spMkLst>
            <pc:docMk/>
            <pc:sldMk cId="2777484885" sldId="258"/>
            <ac:spMk id="43" creationId="{C49CE60C-AAE0-4353-93C5-5A99BA17D839}"/>
          </ac:spMkLst>
        </pc:spChg>
        <pc:spChg chg="add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46" creationId="{EB949D8D-8E17-4DBF-BEA8-13C57BF63803}"/>
          </ac:spMkLst>
        </pc:spChg>
        <pc:spChg chg="add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48" creationId="{4BC6FC45-D4D9-4025-91DA-272D318D372B}"/>
          </ac:spMkLst>
        </pc:spChg>
        <pc:spChg chg="add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50" creationId="{EA284212-C175-4C82-B112-A5208F70CB53}"/>
          </ac:spMkLst>
        </pc:spChg>
        <pc:spChg chg="add">
          <ac:chgData name="Kristin Mullady" userId="9ee3eb7d-2b27-48a9-886d-d3a15ae2f35a" providerId="ADAL" clId="{DFB2538B-56F6-4C47-AE37-2A11C781EBC9}" dt="2020-05-21T17:39:36.368" v="393" actId="26606"/>
          <ac:spMkLst>
            <pc:docMk/>
            <pc:sldMk cId="2777484885" sldId="258"/>
            <ac:spMk id="52" creationId="{619EC706-8928-4DFD-8084-35D599EB434F}"/>
          </ac:spMkLst>
        </pc:spChg>
        <pc:grpChg chg="add del">
          <ac:chgData name="Kristin Mullady" userId="9ee3eb7d-2b27-48a9-886d-d3a15ae2f35a" providerId="ADAL" clId="{DFB2538B-56F6-4C47-AE37-2A11C781EBC9}" dt="2020-05-21T17:39:36.368" v="393" actId="26606"/>
          <ac:grpSpMkLst>
            <pc:docMk/>
            <pc:sldMk cId="2777484885" sldId="258"/>
            <ac:grpSpMk id="18" creationId="{E26428D7-C6F3-473D-A360-A3F5C3E8728C}"/>
          </ac:grpSpMkLst>
        </pc:grpChg>
        <pc:picChg chg="add mod">
          <ac:chgData name="Kristin Mullady" userId="9ee3eb7d-2b27-48a9-886d-d3a15ae2f35a" providerId="ADAL" clId="{DFB2538B-56F6-4C47-AE37-2A11C781EBC9}" dt="2020-05-21T17:39:36.368" v="393" actId="26606"/>
          <ac:picMkLst>
            <pc:docMk/>
            <pc:sldMk cId="2777484885" sldId="258"/>
            <ac:picMk id="5" creationId="{198D3BFD-BB3F-4B77-A651-C96B31DC64FA}"/>
          </ac:picMkLst>
        </pc:picChg>
        <pc:cxnChg chg="add del">
          <ac:chgData name="Kristin Mullady" userId="9ee3eb7d-2b27-48a9-886d-d3a15ae2f35a" providerId="ADAL" clId="{DFB2538B-56F6-4C47-AE37-2A11C781EBC9}" dt="2020-05-21T17:39:36.368" v="393" actId="26606"/>
          <ac:cxnSpMkLst>
            <pc:docMk/>
            <pc:sldMk cId="2777484885" sldId="258"/>
            <ac:cxnSpMk id="35" creationId="{C2686EF3-81CC-419F-96C3-002A75880309}"/>
          </ac:cxnSpMkLst>
        </pc:cxnChg>
        <pc:cxnChg chg="add del">
          <ac:chgData name="Kristin Mullady" userId="9ee3eb7d-2b27-48a9-886d-d3a15ae2f35a" providerId="ADAL" clId="{DFB2538B-56F6-4C47-AE37-2A11C781EBC9}" dt="2020-05-21T17:39:36.368" v="393" actId="26606"/>
          <ac:cxnSpMkLst>
            <pc:docMk/>
            <pc:sldMk cId="2777484885" sldId="258"/>
            <ac:cxnSpMk id="37" creationId="{F8D93CCA-A85E-4529-A6F0-8BB54D27BCD1}"/>
          </ac:cxnSpMkLst>
        </pc:cxnChg>
        <pc:cxnChg chg="add del">
          <ac:chgData name="Kristin Mullady" userId="9ee3eb7d-2b27-48a9-886d-d3a15ae2f35a" providerId="ADAL" clId="{DFB2538B-56F6-4C47-AE37-2A11C781EBC9}" dt="2020-05-21T17:39:36.368" v="393" actId="26606"/>
          <ac:cxnSpMkLst>
            <pc:docMk/>
            <pc:sldMk cId="2777484885" sldId="258"/>
            <ac:cxnSpMk id="39" creationId="{1ECFA516-C18C-41AE-AFF2-A0D0A59C9E90}"/>
          </ac:cxnSpMkLst>
        </pc:cxnChg>
      </pc:sldChg>
      <pc:sldChg chg="addSp delSp modSp new mod">
        <pc:chgData name="Kristin Mullady" userId="9ee3eb7d-2b27-48a9-886d-d3a15ae2f35a" providerId="ADAL" clId="{DFB2538B-56F6-4C47-AE37-2A11C781EBC9}" dt="2020-05-21T18:31:24.475" v="1559" actId="113"/>
        <pc:sldMkLst>
          <pc:docMk/>
          <pc:sldMk cId="4152084724" sldId="259"/>
        </pc:sldMkLst>
        <pc:spChg chg="del">
          <ac:chgData name="Kristin Mullady" userId="9ee3eb7d-2b27-48a9-886d-d3a15ae2f35a" providerId="ADAL" clId="{DFB2538B-56F6-4C47-AE37-2A11C781EBC9}" dt="2020-05-21T18:01:50.695" v="1036" actId="478"/>
          <ac:spMkLst>
            <pc:docMk/>
            <pc:sldMk cId="4152084724" sldId="259"/>
            <ac:spMk id="2" creationId="{5E5A67B9-627C-4536-80A7-4A1CF2432FE3}"/>
          </ac:spMkLst>
        </pc:spChg>
        <pc:spChg chg="mod">
          <ac:chgData name="Kristin Mullady" userId="9ee3eb7d-2b27-48a9-886d-d3a15ae2f35a" providerId="ADAL" clId="{DFB2538B-56F6-4C47-AE37-2A11C781EBC9}" dt="2020-05-21T18:31:24.475" v="1559" actId="113"/>
          <ac:spMkLst>
            <pc:docMk/>
            <pc:sldMk cId="4152084724" sldId="259"/>
            <ac:spMk id="3" creationId="{2580A7AB-3A16-4491-BC6D-B476C70A2EC2}"/>
          </ac:spMkLst>
        </pc:spChg>
        <pc:spChg chg="add del mod">
          <ac:chgData name="Kristin Mullady" userId="9ee3eb7d-2b27-48a9-886d-d3a15ae2f35a" providerId="ADAL" clId="{DFB2538B-56F6-4C47-AE37-2A11C781EBC9}" dt="2020-05-21T18:06:44.066" v="1126" actId="478"/>
          <ac:spMkLst>
            <pc:docMk/>
            <pc:sldMk cId="4152084724" sldId="259"/>
            <ac:spMk id="4" creationId="{043BC69A-DCF3-4D3C-8D04-E076024D3E64}"/>
          </ac:spMkLst>
        </pc:spChg>
        <pc:spChg chg="add del mod">
          <ac:chgData name="Kristin Mullady" userId="9ee3eb7d-2b27-48a9-886d-d3a15ae2f35a" providerId="ADAL" clId="{DFB2538B-56F6-4C47-AE37-2A11C781EBC9}" dt="2020-05-21T18:12:02.550" v="1280"/>
          <ac:spMkLst>
            <pc:docMk/>
            <pc:sldMk cId="4152084724" sldId="259"/>
            <ac:spMk id="5" creationId="{7C70E437-F5DC-49CC-84CD-950365B69907}"/>
          </ac:spMkLst>
        </pc:spChg>
        <pc:spChg chg="add del mod">
          <ac:chgData name="Kristin Mullady" userId="9ee3eb7d-2b27-48a9-886d-d3a15ae2f35a" providerId="ADAL" clId="{DFB2538B-56F6-4C47-AE37-2A11C781EBC9}" dt="2020-05-21T18:30:46.071" v="1552" actId="478"/>
          <ac:spMkLst>
            <pc:docMk/>
            <pc:sldMk cId="4152084724" sldId="259"/>
            <ac:spMk id="6" creationId="{BC5375E8-B380-4891-B932-DE037DA492C1}"/>
          </ac:spMkLst>
        </pc:spChg>
      </pc:sldChg>
      <pc:sldChg chg="addSp delSp modSp add mod">
        <pc:chgData name="Kristin Mullady" userId="9ee3eb7d-2b27-48a9-886d-d3a15ae2f35a" providerId="ADAL" clId="{DFB2538B-56F6-4C47-AE37-2A11C781EBC9}" dt="2020-05-26T18:24:16.814" v="1579" actId="1076"/>
        <pc:sldMkLst>
          <pc:docMk/>
          <pc:sldMk cId="1363373718" sldId="260"/>
        </pc:sldMkLst>
        <pc:spChg chg="add mod">
          <ac:chgData name="Kristin Mullady" userId="9ee3eb7d-2b27-48a9-886d-d3a15ae2f35a" providerId="ADAL" clId="{DFB2538B-56F6-4C47-AE37-2A11C781EBC9}" dt="2020-05-21T18:19:54.101" v="1414" actId="1076"/>
          <ac:spMkLst>
            <pc:docMk/>
            <pc:sldMk cId="1363373718" sldId="260"/>
            <ac:spMk id="2" creationId="{EDCFC97F-70A6-430B-BBEE-915543B8AB40}"/>
          </ac:spMkLst>
        </pc:spChg>
        <pc:spChg chg="del mod">
          <ac:chgData name="Kristin Mullady" userId="9ee3eb7d-2b27-48a9-886d-d3a15ae2f35a" providerId="ADAL" clId="{DFB2538B-56F6-4C47-AE37-2A11C781EBC9}" dt="2020-05-21T18:12:44.795" v="1285" actId="478"/>
          <ac:spMkLst>
            <pc:docMk/>
            <pc:sldMk cId="1363373718" sldId="260"/>
            <ac:spMk id="3" creationId="{2580A7AB-3A16-4491-BC6D-B476C70A2EC2}"/>
          </ac:spMkLst>
        </pc:spChg>
        <pc:spChg chg="add mod">
          <ac:chgData name="Kristin Mullady" userId="9ee3eb7d-2b27-48a9-886d-d3a15ae2f35a" providerId="ADAL" clId="{DFB2538B-56F6-4C47-AE37-2A11C781EBC9}" dt="2020-05-21T18:20:00.508" v="1416" actId="1076"/>
          <ac:spMkLst>
            <pc:docMk/>
            <pc:sldMk cId="1363373718" sldId="260"/>
            <ac:spMk id="4" creationId="{5A717F01-EEFA-4E98-90A8-20D64DCEF6BB}"/>
          </ac:spMkLst>
        </pc:spChg>
        <pc:spChg chg="mod">
          <ac:chgData name="Kristin Mullady" userId="9ee3eb7d-2b27-48a9-886d-d3a15ae2f35a" providerId="ADAL" clId="{DFB2538B-56F6-4C47-AE37-2A11C781EBC9}" dt="2020-05-21T18:19:46.800" v="1413" actId="255"/>
          <ac:spMkLst>
            <pc:docMk/>
            <pc:sldMk cId="1363373718" sldId="260"/>
            <ac:spMk id="6" creationId="{BC5375E8-B380-4891-B932-DE037DA492C1}"/>
          </ac:spMkLst>
        </pc:spChg>
        <pc:spChg chg="add mod">
          <ac:chgData name="Kristin Mullady" userId="9ee3eb7d-2b27-48a9-886d-d3a15ae2f35a" providerId="ADAL" clId="{DFB2538B-56F6-4C47-AE37-2A11C781EBC9}" dt="2020-05-26T18:24:16.814" v="1579" actId="1076"/>
          <ac:spMkLst>
            <pc:docMk/>
            <pc:sldMk cId="1363373718" sldId="260"/>
            <ac:spMk id="30" creationId="{5B22D59E-89E1-4B8B-BAF9-335CC50C29D8}"/>
          </ac:spMkLst>
        </pc:spChg>
        <pc:spChg chg="add del mod">
          <ac:chgData name="Kristin Mullady" userId="9ee3eb7d-2b27-48a9-886d-d3a15ae2f35a" providerId="ADAL" clId="{DFB2538B-56F6-4C47-AE37-2A11C781EBC9}" dt="2020-05-21T18:22:29.220" v="1422" actId="478"/>
          <ac:spMkLst>
            <pc:docMk/>
            <pc:sldMk cId="1363373718" sldId="260"/>
            <ac:spMk id="33" creationId="{67CB35A5-B284-4CA0-8930-AF7AE7E3CC86}"/>
          </ac:spMkLst>
        </pc:spChg>
        <pc:picChg chg="add mod">
          <ac:chgData name="Kristin Mullady" userId="9ee3eb7d-2b27-48a9-886d-d3a15ae2f35a" providerId="ADAL" clId="{DFB2538B-56F6-4C47-AE37-2A11C781EBC9}" dt="2020-05-21T18:23:02.082" v="1426" actId="1076"/>
          <ac:picMkLst>
            <pc:docMk/>
            <pc:sldMk cId="1363373718" sldId="260"/>
            <ac:picMk id="32" creationId="{0482B513-B2A0-4F0B-9DF6-7E05022ABA69}"/>
          </ac:picMkLst>
        </pc:picChg>
        <pc:cxnChg chg="add mod">
          <ac:chgData name="Kristin Mullady" userId="9ee3eb7d-2b27-48a9-886d-d3a15ae2f35a" providerId="ADAL" clId="{DFB2538B-56F6-4C47-AE37-2A11C781EBC9}" dt="2020-05-21T18:20:02.680" v="1417" actId="1076"/>
          <ac:cxnSpMkLst>
            <pc:docMk/>
            <pc:sldMk cId="1363373718" sldId="260"/>
            <ac:cxnSpMk id="7" creationId="{24F44A38-5564-48E2-BF77-69945488C716}"/>
          </ac:cxnSpMkLst>
        </pc:cxnChg>
        <pc:cxnChg chg="add mod">
          <ac:chgData name="Kristin Mullady" userId="9ee3eb7d-2b27-48a9-886d-d3a15ae2f35a" providerId="ADAL" clId="{DFB2538B-56F6-4C47-AE37-2A11C781EBC9}" dt="2020-05-21T18:19:56.503" v="1415" actId="1076"/>
          <ac:cxnSpMkLst>
            <pc:docMk/>
            <pc:sldMk cId="1363373718" sldId="260"/>
            <ac:cxnSpMk id="14" creationId="{2D3D765D-77F6-48C8-8719-5047024FC70E}"/>
          </ac:cxnSpMkLst>
        </pc:cxnChg>
      </pc:sldChg>
      <pc:sldChg chg="addSp delSp modSp new mod">
        <pc:chgData name="Kristin Mullady" userId="9ee3eb7d-2b27-48a9-886d-d3a15ae2f35a" providerId="ADAL" clId="{DFB2538B-56F6-4C47-AE37-2A11C781EBC9}" dt="2020-05-26T19:48:23.864" v="1992" actId="14734"/>
        <pc:sldMkLst>
          <pc:docMk/>
          <pc:sldMk cId="3711271856" sldId="261"/>
        </pc:sldMkLst>
        <pc:spChg chg="del">
          <ac:chgData name="Kristin Mullady" userId="9ee3eb7d-2b27-48a9-886d-d3a15ae2f35a" providerId="ADAL" clId="{DFB2538B-56F6-4C47-AE37-2A11C781EBC9}" dt="2020-05-26T18:31:54.865" v="1581" actId="478"/>
          <ac:spMkLst>
            <pc:docMk/>
            <pc:sldMk cId="3711271856" sldId="261"/>
            <ac:spMk id="2" creationId="{9F3ADF74-9581-4F03-AFC2-A9FFDA1F1D73}"/>
          </ac:spMkLst>
        </pc:spChg>
        <pc:spChg chg="del">
          <ac:chgData name="Kristin Mullady" userId="9ee3eb7d-2b27-48a9-886d-d3a15ae2f35a" providerId="ADAL" clId="{DFB2538B-56F6-4C47-AE37-2A11C781EBC9}" dt="2020-05-26T18:32:01.010" v="1582" actId="478"/>
          <ac:spMkLst>
            <pc:docMk/>
            <pc:sldMk cId="3711271856" sldId="261"/>
            <ac:spMk id="3" creationId="{E6A28526-06DB-4139-84D0-B3EEFA9DF525}"/>
          </ac:spMkLst>
        </pc:spChg>
        <pc:spChg chg="add mod">
          <ac:chgData name="Kristin Mullady" userId="9ee3eb7d-2b27-48a9-886d-d3a15ae2f35a" providerId="ADAL" clId="{DFB2538B-56F6-4C47-AE37-2A11C781EBC9}" dt="2020-05-26T18:45:06.947" v="1991" actId="20577"/>
          <ac:spMkLst>
            <pc:docMk/>
            <pc:sldMk cId="3711271856" sldId="261"/>
            <ac:spMk id="7" creationId="{0354B88C-D9C4-4B71-A03D-A0293E14F694}"/>
          </ac:spMkLst>
        </pc:spChg>
        <pc:spChg chg="add mod">
          <ac:chgData name="Kristin Mullady" userId="9ee3eb7d-2b27-48a9-886d-d3a15ae2f35a" providerId="ADAL" clId="{DFB2538B-56F6-4C47-AE37-2A11C781EBC9}" dt="2020-05-26T18:43:55.801" v="1952" actId="1076"/>
          <ac:spMkLst>
            <pc:docMk/>
            <pc:sldMk cId="3711271856" sldId="261"/>
            <ac:spMk id="8" creationId="{8BE9D136-743C-40A6-B46C-B07A98D9C0FB}"/>
          </ac:spMkLst>
        </pc:spChg>
        <pc:graphicFrameChg chg="add mod modGraphic">
          <ac:chgData name="Kristin Mullady" userId="9ee3eb7d-2b27-48a9-886d-d3a15ae2f35a" providerId="ADAL" clId="{DFB2538B-56F6-4C47-AE37-2A11C781EBC9}" dt="2020-05-26T19:48:23.864" v="1992" actId="14734"/>
          <ac:graphicFrameMkLst>
            <pc:docMk/>
            <pc:sldMk cId="3711271856" sldId="261"/>
            <ac:graphicFrameMk id="5" creationId="{2EB1DC17-717D-41EF-B128-CCFD4A8FC2D0}"/>
          </ac:graphicFrameMkLst>
        </pc:graphicFrameChg>
        <pc:picChg chg="add del mod">
          <ac:chgData name="Kristin Mullady" userId="9ee3eb7d-2b27-48a9-886d-d3a15ae2f35a" providerId="ADAL" clId="{DFB2538B-56F6-4C47-AE37-2A11C781EBC9}" dt="2020-05-26T18:42:58.711" v="1900" actId="478"/>
          <ac:picMkLst>
            <pc:docMk/>
            <pc:sldMk cId="3711271856" sldId="261"/>
            <ac:picMk id="4" creationId="{F829FD17-E530-4E05-9584-8BB2DBE219BE}"/>
          </ac:picMkLst>
        </pc:picChg>
      </pc:sldChg>
    </pc:docChg>
  </pc:docChgLst>
  <pc:docChgLst>
    <pc:chgData name="Kristin Mullady" userId="S::kristinm@pnwfcu.org::9ee3eb7d-2b27-48a9-886d-d3a15ae2f35a" providerId="AD" clId="Web-{C9E94788-9FE9-49EE-AD2E-F3F28BE57B3F}"/>
    <pc:docChg chg="modSld">
      <pc:chgData name="Kristin Mullady" userId="S::kristinm@pnwfcu.org::9ee3eb7d-2b27-48a9-886d-d3a15ae2f35a" providerId="AD" clId="Web-{C9E94788-9FE9-49EE-AD2E-F3F28BE57B3F}" dt="2020-08-06T16:10:54.917" v="5" actId="20577"/>
      <pc:docMkLst>
        <pc:docMk/>
      </pc:docMkLst>
      <pc:sldChg chg="modSp">
        <pc:chgData name="Kristin Mullady" userId="S::kristinm@pnwfcu.org::9ee3eb7d-2b27-48a9-886d-d3a15ae2f35a" providerId="AD" clId="Web-{C9E94788-9FE9-49EE-AD2E-F3F28BE57B3F}" dt="2020-08-06T16:10:54.917" v="4" actId="20577"/>
        <pc:sldMkLst>
          <pc:docMk/>
          <pc:sldMk cId="3844670374" sldId="257"/>
        </pc:sldMkLst>
        <pc:spChg chg="mod">
          <ac:chgData name="Kristin Mullady" userId="S::kristinm@pnwfcu.org::9ee3eb7d-2b27-48a9-886d-d3a15ae2f35a" providerId="AD" clId="Web-{C9E94788-9FE9-49EE-AD2E-F3F28BE57B3F}" dt="2020-08-06T16:10:54.917" v="4" actId="20577"/>
          <ac:spMkLst>
            <pc:docMk/>
            <pc:sldMk cId="3844670374" sldId="257"/>
            <ac:spMk id="3" creationId="{D3024B9B-2CF5-4983-9086-DB60894B2B0A}"/>
          </ac:spMkLst>
        </pc:spChg>
      </pc:sldChg>
    </pc:docChg>
  </pc:docChgLst>
  <pc:docChgLst>
    <pc:chgData name="Kristin Mullady" userId="S::kristinm@pnwfcu.org::9ee3eb7d-2b27-48a9-886d-d3a15ae2f35a" providerId="AD" clId="Web-{E8DF059A-C478-4127-BB11-C1882D6D0E38}"/>
    <pc:docChg chg="modSld addMainMaster delMainMaster">
      <pc:chgData name="Kristin Mullady" userId="S::kristinm@pnwfcu.org::9ee3eb7d-2b27-48a9-886d-d3a15ae2f35a" providerId="AD" clId="Web-{E8DF059A-C478-4127-BB11-C1882D6D0E38}" dt="2020-05-21T17:21:27.502" v="36" actId="20577"/>
      <pc:docMkLst>
        <pc:docMk/>
      </pc:docMkLst>
      <pc:sldChg chg="addSp modSp mod setBg modClrScheme chgLayout">
        <pc:chgData name="Kristin Mullady" userId="S::kristinm@pnwfcu.org::9ee3eb7d-2b27-48a9-886d-d3a15ae2f35a" providerId="AD" clId="Web-{E8DF059A-C478-4127-BB11-C1882D6D0E38}" dt="2020-05-21T17:20:21.143" v="34" actId="20577"/>
        <pc:sldMkLst>
          <pc:docMk/>
          <pc:sldMk cId="109857222" sldId="256"/>
        </pc:sldMkLst>
        <pc:spChg chg="mod">
          <ac:chgData name="Kristin Mullady" userId="S::kristinm@pnwfcu.org::9ee3eb7d-2b27-48a9-886d-d3a15ae2f35a" providerId="AD" clId="Web-{E8DF059A-C478-4127-BB11-C1882D6D0E38}" dt="2020-05-21T17:20:01.393" v="13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Kristin Mullady" userId="S::kristinm@pnwfcu.org::9ee3eb7d-2b27-48a9-886d-d3a15ae2f35a" providerId="AD" clId="Web-{E8DF059A-C478-4127-BB11-C1882D6D0E38}" dt="2020-05-21T17:20:21.143" v="34" actId="20577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Kristin Mullady" userId="S::kristinm@pnwfcu.org::9ee3eb7d-2b27-48a9-886d-d3a15ae2f35a" providerId="AD" clId="Web-{E8DF059A-C478-4127-BB11-C1882D6D0E38}" dt="2020-05-21T17:20:01.393" v="13"/>
          <ac:spMkLst>
            <pc:docMk/>
            <pc:sldMk cId="109857222" sldId="256"/>
            <ac:spMk id="9" creationId="{BF9FFE17-DE95-4821-ACC1-B90C95449294}"/>
          </ac:spMkLst>
        </pc:spChg>
        <pc:spChg chg="add">
          <ac:chgData name="Kristin Mullady" userId="S::kristinm@pnwfcu.org::9ee3eb7d-2b27-48a9-886d-d3a15ae2f35a" providerId="AD" clId="Web-{E8DF059A-C478-4127-BB11-C1882D6D0E38}" dt="2020-05-21T17:20:01.393" v="13"/>
          <ac:spMkLst>
            <pc:docMk/>
            <pc:sldMk cId="109857222" sldId="256"/>
            <ac:spMk id="11" creationId="{03CF76AF-FF72-4430-A772-05840329020B}"/>
          </ac:spMkLst>
        </pc:spChg>
        <pc:spChg chg="add">
          <ac:chgData name="Kristin Mullady" userId="S::kristinm@pnwfcu.org::9ee3eb7d-2b27-48a9-886d-d3a15ae2f35a" providerId="AD" clId="Web-{E8DF059A-C478-4127-BB11-C1882D6D0E38}" dt="2020-05-21T17:20:01.393" v="13"/>
          <ac:spMkLst>
            <pc:docMk/>
            <pc:sldMk cId="109857222" sldId="256"/>
            <ac:spMk id="13" creationId="{0B1C8180-2FDD-4202-8C45-4057CB1AB26F}"/>
          </ac:spMkLst>
        </pc:spChg>
        <pc:picChg chg="add">
          <ac:chgData name="Kristin Mullady" userId="S::kristinm@pnwfcu.org::9ee3eb7d-2b27-48a9-886d-d3a15ae2f35a" providerId="AD" clId="Web-{E8DF059A-C478-4127-BB11-C1882D6D0E38}" dt="2020-05-21T17:20:01.393" v="13"/>
          <ac:picMkLst>
            <pc:docMk/>
            <pc:sldMk cId="109857222" sldId="256"/>
            <ac:picMk id="4" creationId="{5FA6DC92-D628-4988-BE9F-00B3CE323A5F}"/>
          </ac:picMkLst>
        </pc:picChg>
        <pc:cxnChg chg="add">
          <ac:chgData name="Kristin Mullady" userId="S::kristinm@pnwfcu.org::9ee3eb7d-2b27-48a9-886d-d3a15ae2f35a" providerId="AD" clId="Web-{E8DF059A-C478-4127-BB11-C1882D6D0E38}" dt="2020-05-21T17:20:01.393" v="13"/>
          <ac:cxnSpMkLst>
            <pc:docMk/>
            <pc:sldMk cId="109857222" sldId="256"/>
            <ac:cxnSpMk id="15" creationId="{D6E86CC6-13EA-4A88-86AD-CF27BF52CC95}"/>
          </ac:cxnSpMkLst>
        </pc:cxnChg>
        <pc:cxnChg chg="add">
          <ac:chgData name="Kristin Mullady" userId="S::kristinm@pnwfcu.org::9ee3eb7d-2b27-48a9-886d-d3a15ae2f35a" providerId="AD" clId="Web-{E8DF059A-C478-4127-BB11-C1882D6D0E38}" dt="2020-05-21T17:20:01.393" v="13"/>
          <ac:cxnSpMkLst>
            <pc:docMk/>
            <pc:sldMk cId="109857222" sldId="256"/>
            <ac:cxnSpMk id="17" creationId="{3F80B441-4F7D-4B40-8A13-FED03A1F3A16}"/>
          </ac:cxnSpMkLst>
        </pc:cxnChg>
        <pc:cxnChg chg="add">
          <ac:chgData name="Kristin Mullady" userId="S::kristinm@pnwfcu.org::9ee3eb7d-2b27-48a9-886d-d3a15ae2f35a" providerId="AD" clId="Web-{E8DF059A-C478-4127-BB11-C1882D6D0E38}" dt="2020-05-21T17:20:01.393" v="13"/>
          <ac:cxnSpMkLst>
            <pc:docMk/>
            <pc:sldMk cId="109857222" sldId="256"/>
            <ac:cxnSpMk id="19" creationId="{70C7FD1A-44B1-4E4C-B0C9-A8103DCCDCC2}"/>
          </ac:cxnSpMkLst>
        </pc:cxnChg>
      </pc:sldChg>
      <pc:sldMasterChg chg="del delSldLayout">
        <pc:chgData name="Kristin Mullady" userId="S::kristinm@pnwfcu.org::9ee3eb7d-2b27-48a9-886d-d3a15ae2f35a" providerId="AD" clId="Web-{E8DF059A-C478-4127-BB11-C1882D6D0E38}" dt="2020-05-21T17:20:01.393" v="13"/>
        <pc:sldMasterMkLst>
          <pc:docMk/>
          <pc:sldMasterMk cId="2460954070" sldId="2147483660"/>
        </pc:sldMasterMkLst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replId addSldLayout">
        <pc:chgData name="Kristin Mullady" userId="S::kristinm@pnwfcu.org::9ee3eb7d-2b27-48a9-886d-d3a15ae2f35a" providerId="AD" clId="Web-{E8DF059A-C478-4127-BB11-C1882D6D0E38}" dt="2020-05-21T17:20:01.393" v="13"/>
        <pc:sldMasterMkLst>
          <pc:docMk/>
          <pc:sldMasterMk cId="522317461" sldId="2147483672"/>
        </pc:sldMasterMkLst>
        <pc:sldLayoutChg chg="ad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3320826417" sldId="2147483673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85339801" sldId="2147483674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383896096" sldId="2147483675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270989590" sldId="2147483676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19065154" sldId="2147483677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649264450" sldId="2147483678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615764994" sldId="2147483679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1655628693" sldId="2147483680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3338668299" sldId="2147483681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921173625" sldId="2147483682"/>
          </pc:sldLayoutMkLst>
        </pc:sldLayoutChg>
        <pc:sldLayoutChg chg="add replId">
          <pc:chgData name="Kristin Mullady" userId="S::kristinm@pnwfcu.org::9ee3eb7d-2b27-48a9-886d-d3a15ae2f35a" providerId="AD" clId="Web-{E8DF059A-C478-4127-BB11-C1882D6D0E38}" dt="2020-05-21T17:20:01.393" v="13"/>
          <pc:sldLayoutMkLst>
            <pc:docMk/>
            <pc:sldMasterMk cId="522317461" sldId="2147483672"/>
            <pc:sldLayoutMk cId="2988414864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FAFA9-0CF2-4B6D-8751-3AC6EACA6AE4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0F181-7747-44E9-A224-3DADB7B2FF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2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8/6/2020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1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6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2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6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6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8/6/2020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8/6/2020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89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1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2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michaelteaching.com/tcard/spiritualist-20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qaspire.com/2014/03/26/insights-and-lessons-on-critical-thinking-hr-and-leadership-development/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A6DC92-D628-4988-BE9F-00B3CE323A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74" r="-2" b="5174"/>
          <a:stretch/>
        </p:blipFill>
        <p:spPr>
          <a:xfrm>
            <a:off x="20" y="-839"/>
            <a:ext cx="12191980" cy="6858000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9FFE17-DE95-4821-ACC1-B90C95449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CF76AF-FF72-4430-A772-058403290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1132" y="2091263"/>
            <a:ext cx="8649738" cy="2590800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Rule of 72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130" y="4682062"/>
            <a:ext cx="8652788" cy="4572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How long will it take for your investment to double?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1C8180-2FDD-4202-8C45-4057CB1AB2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E86CC6-13EA-4A88-86AD-CF27BF52C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80B441-4F7D-4B40-8A13-FED03A1F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C7FD1A-44B1-4E4C-B0C9-A8103DCCD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CB840B25-6FDB-4C4F-B4FD-67D0047306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9" y="6307785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B949D8D-8E17-4DBF-BEA8-13C57BF63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D74A13-ED4F-4E93-B274-9DA673A0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rmAutofit/>
          </a:bodyPr>
          <a:lstStyle/>
          <a:p>
            <a:r>
              <a:rPr lang="en-US" sz="4000"/>
              <a:t>  What is the Rule of 72?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24B9B-2CF5-4983-9086-DB60894B2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6281928" cy="36484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/>
              <a:t>The Rule of 72 is a quick, useful formula that is often used to estimate the number of years to double invested money at a given annual rate of return. 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Who discovered this idea?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1F9FCCAA-57F9-4E1E-8109-6A3E6D9ED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16242" y="1262994"/>
            <a:ext cx="3322121" cy="43332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B7B9D-6187-46AB-A5FE-E1FA5EFE8A51}"/>
              </a:ext>
            </a:extLst>
          </p:cNvPr>
          <p:cNvSpPr txBox="1"/>
          <p:nvPr/>
        </p:nvSpPr>
        <p:spPr>
          <a:xfrm>
            <a:off x="8316241" y="5683259"/>
            <a:ext cx="332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Albert Einstein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7EE8B340-F6A4-42B1-9887-D43A2FCD16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78" y="592242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70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EB949D8D-8E17-4DBF-BEA8-13C57BF63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BC6FC45-D4D9-4025-91DA-272D318D3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284212-C175-4C82-B112-A5208F70C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09" y="393365"/>
            <a:ext cx="7328969" cy="605927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28F573-FA7A-4317-A4A6-F518D498B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09" y="642593"/>
            <a:ext cx="7235551" cy="1744183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cap="all" spc="-100">
                <a:latin typeface="Abadi" panose="020B0604020104020204" pitchFamily="34" charset="0"/>
              </a:rPr>
              <a:t>The simple idea…?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Content Placeholder 42">
                <a:extLst>
                  <a:ext uri="{FF2B5EF4-FFF2-40B4-BE49-F238E27FC236}">
                    <a16:creationId xmlns:a16="http://schemas.microsoft.com/office/drawing/2014/main" id="{C49CE60C-AAE0-4353-93C5-5A99BA17D8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3637" y="2062480"/>
                <a:ext cx="6934283" cy="39725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r>
                  <a:rPr lang="en-US" sz="3600" spc="-100">
                    <a:latin typeface="+mj-lt"/>
                  </a:rPr>
                  <a:t>Years to double</a:t>
                </a:r>
                <a:r>
                  <a:rPr lang="en-US" sz="3600" cap="all" spc="-100">
                    <a:latin typeface="+mj-lt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cap="all" spc="-1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𝑖𝑛𝑡𝑒𝑟𝑒𝑠𝑡</m:t>
                        </m:r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i="1" cap="all" spc="-100">
                            <a:latin typeface="Cambria Math" panose="02040503050406030204" pitchFamily="18" charset="0"/>
                          </a:rPr>
                          <m:t>𝑟𝑎𝑡𝑒</m:t>
                        </m:r>
                      </m:den>
                    </m:f>
                  </m:oMath>
                </a14:m>
                <a:endParaRPr lang="en-US" sz="3600">
                  <a:latin typeface="+mj-lt"/>
                </a:endParaRPr>
              </a:p>
              <a:p>
                <a:pPr marL="0" indent="0">
                  <a:buNone/>
                </a:pPr>
                <a:endParaRPr lang="en-US" sz="2000">
                  <a:latin typeface="+mj-lt"/>
                </a:endParaRPr>
              </a:p>
              <a:p>
                <a:pPr marL="0" indent="0">
                  <a:buNone/>
                </a:pPr>
                <a:endParaRPr lang="en-US" sz="200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000">
                    <a:latin typeface="+mj-lt"/>
                  </a:rPr>
                  <a:t>Where: interest rate = rate of return on your investment</a:t>
                </a:r>
              </a:p>
            </p:txBody>
          </p:sp>
        </mc:Choice>
        <mc:Fallback>
          <p:sp>
            <p:nvSpPr>
              <p:cNvPr id="43" name="Content Placeholder 42">
                <a:extLst>
                  <a:ext uri="{FF2B5EF4-FFF2-40B4-BE49-F238E27FC236}">
                    <a16:creationId xmlns:a16="http://schemas.microsoft.com/office/drawing/2014/main" id="{C49CE60C-AAE0-4353-93C5-5A99BA17D8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3637" y="2062480"/>
                <a:ext cx="6934283" cy="3972560"/>
              </a:xfrm>
              <a:blipFill>
                <a:blip r:embed="rId2"/>
                <a:stretch>
                  <a:fillRect l="-2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619EC706-8928-4DFD-8084-35D599EB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person, text, book, photo&#10;&#10;Description automatically generated">
            <a:extLst>
              <a:ext uri="{FF2B5EF4-FFF2-40B4-BE49-F238E27FC236}">
                <a16:creationId xmlns:a16="http://schemas.microsoft.com/office/drawing/2014/main" id="{198D3BFD-BB3F-4B77-A651-C96B31DC64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242" y="2183800"/>
            <a:ext cx="3322121" cy="249159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525D97-05AD-4DFF-A3F1-F09B6333A0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7" y="5949238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848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0A7AB-3A16-4491-BC6D-B476C70A2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599440"/>
            <a:ext cx="11104880" cy="53533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/>
              <a:t>If an investment scheme promises an 8% annual compounded rate of return, it will take approximately (72/8)=9 years to double the invested money. </a:t>
            </a:r>
            <a:br>
              <a:rPr lang="en-US" sz="2400"/>
            </a:br>
            <a:endParaRPr lang="en-US" sz="2400"/>
          </a:p>
          <a:p>
            <a:pPr marL="0" indent="0">
              <a:buNone/>
            </a:pPr>
            <a:r>
              <a:rPr lang="en-US" sz="2400" b="1"/>
              <a:t>Note: </a:t>
            </a:r>
            <a:r>
              <a:rPr lang="en-US" sz="2400"/>
              <a:t>A compounded annual rate of return of 8% is plugged in as 8 not 0.08 giving a result of 9 (not 900).</a:t>
            </a:r>
            <a:br>
              <a:rPr lang="en-US" sz="2400"/>
            </a:br>
            <a:endParaRPr lang="en-US" sz="2400"/>
          </a:p>
          <a:p>
            <a:pPr marL="0" indent="0">
              <a:buNone/>
            </a:pPr>
            <a:r>
              <a:rPr lang="en-US" sz="2400"/>
              <a:t>The formula has emerged as a simplified version of the original logarithmic calculation that involves complex functions like taking the natural log of numbers. </a:t>
            </a:r>
            <a:r>
              <a:rPr lang="en-US" sz="2400" b="1"/>
              <a:t>The rule applies to the exponential growth of an investment based on a compounded rate of return. 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6B50C70-CCB5-45C1-A7C6-30CD298AAC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77" y="595274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8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5375E8-B380-4891-B932-DE037DA492C1}"/>
                  </a:ext>
                </a:extLst>
              </p:cNvPr>
              <p:cNvSpPr txBox="1"/>
              <p:nvPr/>
            </p:nvSpPr>
            <p:spPr>
              <a:xfrm flipH="1">
                <a:off x="1066649" y="1075226"/>
                <a:ext cx="8139495" cy="2079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⁡(2)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⁡(1+</m:t>
                        </m:r>
                        <m:f>
                          <m:fPr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3600"/>
                  <a:t> </a:t>
                </a:r>
                <a14:m>
                  <m:oMath xmlns:m="http://schemas.openxmlformats.org/officeDocument/2006/math">
                    <m:r>
                      <a:rPr lang="en-US" sz="36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f>
                      <m:fPr>
                        <m:ctrlP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3600"/>
              </a:p>
              <a:p>
                <a:endParaRPr lang="en-US" sz="3200"/>
              </a:p>
              <a:p>
                <a:endParaRPr lang="en-US" sz="320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C5375E8-B380-4891-B932-DE037DA49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066649" y="1075226"/>
                <a:ext cx="8139495" cy="2079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DCFC97F-70A6-430B-BBEE-915543B8AB40}"/>
              </a:ext>
            </a:extLst>
          </p:cNvPr>
          <p:cNvSpPr txBox="1"/>
          <p:nvPr/>
        </p:nvSpPr>
        <p:spPr>
          <a:xfrm>
            <a:off x="4296233" y="740558"/>
            <a:ext cx="190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(Easier!)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17F01-EEFA-4E98-90A8-20D64DCEF6BB}"/>
              </a:ext>
            </a:extLst>
          </p:cNvPr>
          <p:cNvSpPr txBox="1"/>
          <p:nvPr/>
        </p:nvSpPr>
        <p:spPr>
          <a:xfrm>
            <a:off x="990523" y="744210"/>
            <a:ext cx="190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(Difficult!) </a:t>
            </a:r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24F44A38-5564-48E2-BF77-69945488C71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90524" y="945247"/>
            <a:ext cx="152249" cy="629287"/>
          </a:xfrm>
          <a:prstGeom prst="curvedConnector4">
            <a:avLst>
              <a:gd name="adj1" fmla="val -220121"/>
              <a:gd name="adj2" fmla="val 114049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2D3D765D-77F6-48C8-8719-5047024FC70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332014" y="945248"/>
            <a:ext cx="152249" cy="629287"/>
          </a:xfrm>
          <a:prstGeom prst="curvedConnector4">
            <a:avLst>
              <a:gd name="adj1" fmla="val 313743"/>
              <a:gd name="adj2" fmla="val 104362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B22D59E-89E1-4B8B-BAF9-335CC50C29D8}"/>
                  </a:ext>
                </a:extLst>
              </p:cNvPr>
              <p:cNvSpPr txBox="1"/>
              <p:nvPr/>
            </p:nvSpPr>
            <p:spPr>
              <a:xfrm>
                <a:off x="602534" y="2843416"/>
                <a:ext cx="945896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/>
                  <a:t>Where:</a:t>
                </a:r>
              </a:p>
              <a:p>
                <a:r>
                  <a:rPr lang="en-US" sz="3600"/>
                  <a:t>T=Time to Double</a:t>
                </a:r>
              </a:p>
              <a:p>
                <a:r>
                  <a:rPr lang="en-US" sz="3600"/>
                  <a:t>ln= Natural Log Function</a:t>
                </a:r>
              </a:p>
              <a:p>
                <a:r>
                  <a:rPr lang="en-US" sz="3600"/>
                  <a:t>r=Compounded interest rate per period</a:t>
                </a:r>
              </a:p>
              <a:p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3600"/>
                  <a:t> = Approximately equal to</a:t>
                </a:r>
              </a:p>
              <a:p>
                <a:endParaRPr lang="en-US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B22D59E-89E1-4B8B-BAF9-335CC50C2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34" y="2843416"/>
                <a:ext cx="9458960" cy="3139321"/>
              </a:xfrm>
              <a:prstGeom prst="rect">
                <a:avLst/>
              </a:prstGeom>
              <a:blipFill>
                <a:blip r:embed="rId3"/>
                <a:stretch>
                  <a:fillRect l="-1997" t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82B513-B2A0-4F0B-9DF6-7E05022ABA6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b="6648"/>
          <a:stretch/>
        </p:blipFill>
        <p:spPr>
          <a:xfrm>
            <a:off x="7240713" y="875263"/>
            <a:ext cx="3587750" cy="1920240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FF96A3-9A65-4515-9ECB-7CDA6281FA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77" y="5982737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37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EB1DC17-717D-41EF-B128-CCFD4A8FC2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6306"/>
              </p:ext>
            </p:extLst>
          </p:nvPr>
        </p:nvGraphicFramePr>
        <p:xfrm>
          <a:off x="843280" y="1617906"/>
          <a:ext cx="10099038" cy="37383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83173">
                  <a:extLst>
                    <a:ext uri="{9D8B030D-6E8A-4147-A177-3AD203B41FA5}">
                      <a16:colId xmlns:a16="http://schemas.microsoft.com/office/drawing/2014/main" val="3214275282"/>
                    </a:ext>
                  </a:extLst>
                </a:gridCol>
                <a:gridCol w="1679787">
                  <a:extLst>
                    <a:ext uri="{9D8B030D-6E8A-4147-A177-3AD203B41FA5}">
                      <a16:colId xmlns:a16="http://schemas.microsoft.com/office/drawing/2014/main" val="2040347865"/>
                    </a:ext>
                  </a:extLst>
                </a:gridCol>
                <a:gridCol w="1686559">
                  <a:extLst>
                    <a:ext uri="{9D8B030D-6E8A-4147-A177-3AD203B41FA5}">
                      <a16:colId xmlns:a16="http://schemas.microsoft.com/office/drawing/2014/main" val="444994173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3670587360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936163551"/>
                    </a:ext>
                  </a:extLst>
                </a:gridCol>
                <a:gridCol w="1683173">
                  <a:extLst>
                    <a:ext uri="{9D8B030D-6E8A-4147-A177-3AD203B41FA5}">
                      <a16:colId xmlns:a16="http://schemas.microsoft.com/office/drawing/2014/main" val="1530766950"/>
                    </a:ext>
                  </a:extLst>
                </a:gridCol>
              </a:tblGrid>
              <a:tr h="461678"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  @ 4%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  @8%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Age                                @12%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650551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833726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$20,000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486239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$40,000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51630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$80,000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936503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$160,000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$160,000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6754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$320,000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401902"/>
                  </a:ext>
                </a:extLst>
              </a:tr>
              <a:tr h="468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$640,000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92724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354B88C-D9C4-4B71-A03D-A0293E14F694}"/>
              </a:ext>
            </a:extLst>
          </p:cNvPr>
          <p:cNvSpPr txBox="1"/>
          <p:nvPr/>
        </p:nvSpPr>
        <p:spPr>
          <a:xfrm>
            <a:off x="843280" y="5356211"/>
            <a:ext cx="1039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4% Doubles Every 18 Years             8% Doubles Every 9 Years              12% Doubles Every 6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9D136-743C-40A6-B46C-B07A98D9C0FB}"/>
              </a:ext>
            </a:extLst>
          </p:cNvPr>
          <p:cNvSpPr txBox="1"/>
          <p:nvPr/>
        </p:nvSpPr>
        <p:spPr>
          <a:xfrm>
            <a:off x="843280" y="1033131"/>
            <a:ext cx="993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Why interest rate matters…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8F3A4E-AAAF-4FA5-B7AC-DC18B564D3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37" y="5940989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71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LeftStep">
      <a:dk1>
        <a:srgbClr val="000000"/>
      </a:dk1>
      <a:lt1>
        <a:srgbClr val="FFFFFF"/>
      </a:lt1>
      <a:dk2>
        <a:srgbClr val="243841"/>
      </a:dk2>
      <a:lt2>
        <a:srgbClr val="E8E7E2"/>
      </a:lt2>
      <a:accent1>
        <a:srgbClr val="8B92D1"/>
      </a:accent1>
      <a:accent2>
        <a:srgbClr val="729DC7"/>
      </a:accent2>
      <a:accent3>
        <a:srgbClr val="72ACB1"/>
      </a:accent3>
      <a:accent4>
        <a:srgbClr val="66B298"/>
      </a:accent4>
      <a:accent5>
        <a:srgbClr val="72B181"/>
      </a:accent5>
      <a:accent6>
        <a:srgbClr val="74B366"/>
      </a:accent6>
      <a:hlink>
        <a:srgbClr val="898453"/>
      </a:hlink>
      <a:folHlink>
        <a:srgbClr val="7F7F7F"/>
      </a:folHlink>
    </a:clrScheme>
    <a:fontScheme name="Savon">
      <a:majorFont>
        <a:latin typeface="Sagona Extra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Sagona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0" ma:contentTypeDescription="Create a new document." ma:contentTypeScope="" ma:versionID="5a0d36a436d5701479c89e6cbe66781f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3920278aabe459cd572f199a55a05e26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981FFB-F78D-48CB-9FD6-3F271C74C0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3C3E32-C35A-41E3-BBD9-5B26E1C3F66D}">
  <ds:schemaRefs>
    <ds:schemaRef ds:uri="54ea286b-6133-493e-862c-ac240d2b25ff"/>
    <ds:schemaRef ds:uri="dc809939-901c-4e44-b75a-4ed6930e942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C4ED78F-9569-4C39-9DA3-A6FE9FB0B9C7}">
  <ds:schemaRefs>
    <ds:schemaRef ds:uri="54ea286b-6133-493e-862c-ac240d2b25ff"/>
    <ds:schemaRef ds:uri="dc809939-901c-4e44-b75a-4ed6930e942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SavonVTI</vt:lpstr>
      <vt:lpstr>Rule of 72</vt:lpstr>
      <vt:lpstr>  What is the Rule of 72?</vt:lpstr>
      <vt:lpstr>The simple idea…?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 of 72</dc:title>
  <dc:creator>Kristin Mullady</dc:creator>
  <cp:revision>1</cp:revision>
  <dcterms:created xsi:type="dcterms:W3CDTF">2020-05-21T17:39:36Z</dcterms:created>
  <dcterms:modified xsi:type="dcterms:W3CDTF">2020-08-06T16:12:41Z</dcterms:modified>
</cp:coreProperties>
</file>