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399F1F-7B8B-43F0-A35C-1C488D5A72B7}" v="59" dt="2024-03-29T01:36:49.0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a Eaton" userId="8614084c-06b3-4a31-8b32-650a0abe0a18" providerId="ADAL" clId="{1E2E68E4-907C-43E6-BB8E-04C155A947F8}"/>
    <pc:docChg chg="custSel modSld">
      <pc:chgData name="Dana Eaton" userId="8614084c-06b3-4a31-8b32-650a0abe0a18" providerId="ADAL" clId="{1E2E68E4-907C-43E6-BB8E-04C155A947F8}" dt="2020-08-18T17:45:01.105" v="5" actId="1076"/>
      <pc:docMkLst>
        <pc:docMk/>
      </pc:docMkLst>
      <pc:sldChg chg="addSp delSp modSp mod modAnim">
        <pc:chgData name="Dana Eaton" userId="8614084c-06b3-4a31-8b32-650a0abe0a18" providerId="ADAL" clId="{1E2E68E4-907C-43E6-BB8E-04C155A947F8}" dt="2020-08-18T17:45:01.105" v="5" actId="1076"/>
        <pc:sldMkLst>
          <pc:docMk/>
          <pc:sldMk cId="2009658246" sldId="263"/>
        </pc:sldMkLst>
        <pc:spChg chg="del mod">
          <ac:chgData name="Dana Eaton" userId="8614084c-06b3-4a31-8b32-650a0abe0a18" providerId="ADAL" clId="{1E2E68E4-907C-43E6-BB8E-04C155A947F8}" dt="2020-08-18T17:44:57.221" v="4" actId="478"/>
          <ac:spMkLst>
            <pc:docMk/>
            <pc:sldMk cId="2009658246" sldId="263"/>
            <ac:spMk id="3" creationId="{5EC7B82B-F5F9-412C-AC7D-7AB828078B06}"/>
          </ac:spMkLst>
        </pc:spChg>
        <pc:picChg chg="add mod">
          <ac:chgData name="Dana Eaton" userId="8614084c-06b3-4a31-8b32-650a0abe0a18" providerId="ADAL" clId="{1E2E68E4-907C-43E6-BB8E-04C155A947F8}" dt="2020-08-18T17:45:01.105" v="5" actId="1076"/>
          <ac:picMkLst>
            <pc:docMk/>
            <pc:sldMk cId="2009658246" sldId="263"/>
            <ac:picMk id="4" creationId="{4757A3C2-5A35-4021-AC79-F11624E49C1C}"/>
          </ac:picMkLst>
        </pc:picChg>
      </pc:sldChg>
    </pc:docChg>
  </pc:docChgLst>
  <pc:docChgLst>
    <pc:chgData name="Kristin Mullady" userId="S::kristinm@pnwfcu.org::9ee3eb7d-2b27-48a9-886d-d3a15ae2f35a" providerId="AD" clId="Web-{DBC5E09A-0E09-4935-8782-55EBB6A2FDB6}"/>
    <pc:docChg chg="modSld addMainMaster delMainMaster">
      <pc:chgData name="Kristin Mullady" userId="S::kristinm@pnwfcu.org::9ee3eb7d-2b27-48a9-886d-d3a15ae2f35a" providerId="AD" clId="Web-{DBC5E09A-0E09-4935-8782-55EBB6A2FDB6}" dt="2020-08-17T23:06:58.693" v="0"/>
      <pc:docMkLst>
        <pc:docMk/>
      </pc:docMkLst>
      <pc:sldChg chg="addSp modSp mod setBg modClrScheme chgLayout">
        <pc:chgData name="Kristin Mullady" userId="S::kristinm@pnwfcu.org::9ee3eb7d-2b27-48a9-886d-d3a15ae2f35a" providerId="AD" clId="Web-{DBC5E09A-0E09-4935-8782-55EBB6A2FDB6}" dt="2020-08-17T23:06:58.693" v="0"/>
        <pc:sldMkLst>
          <pc:docMk/>
          <pc:sldMk cId="109857222" sldId="256"/>
        </pc:sldMkLst>
        <pc:spChg chg="mo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8" creationId="{489B7BFD-8F45-4093-AD9C-91B15B0503D9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10" creationId="{AB8D7D1E-1407-4D5B-9C80-E70D99362152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12" creationId="{B74FD1BE-E333-402D-A2AF-8E2D7570F883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14" creationId="{FDDE3270-A872-4E10-80BC-B93D6F0E3F66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16" creationId="{4FB204DF-284E-45F6-A017-79A4DF57BCCB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18" creationId="{DEF7D4A3-132F-4989-B22B-259487946EE7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20" creationId="{E16C8D8F-10E9-4498-ABDB-0F923F8B6837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22" creationId="{1E5A83E3-8A11-4492-BB6E-F5F2240316FB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24" creationId="{4D1A5E71-B6B6-486A-8CDC-C7ABD9B903F6}"/>
          </ac:spMkLst>
        </pc:spChg>
        <pc:spChg chg="add">
          <ac:chgData name="Kristin Mullady" userId="S::kristinm@pnwfcu.org::9ee3eb7d-2b27-48a9-886d-d3a15ae2f35a" providerId="AD" clId="Web-{DBC5E09A-0E09-4935-8782-55EBB6A2FDB6}" dt="2020-08-17T23:06:58.693" v="0"/>
          <ac:spMkLst>
            <pc:docMk/>
            <pc:sldMk cId="109857222" sldId="256"/>
            <ac:spMk id="26" creationId="{B94EEEB0-E565-42CB-8299-2454D31F0901}"/>
          </ac:spMkLst>
        </pc:spChg>
        <pc:grpChg chg="add">
          <ac:chgData name="Kristin Mullady" userId="S::kristinm@pnwfcu.org::9ee3eb7d-2b27-48a9-886d-d3a15ae2f35a" providerId="AD" clId="Web-{DBC5E09A-0E09-4935-8782-55EBB6A2FDB6}" dt="2020-08-17T23:06:58.693" v="0"/>
          <ac:grpSpMkLst>
            <pc:docMk/>
            <pc:sldMk cId="109857222" sldId="256"/>
            <ac:grpSpMk id="28" creationId="{FB9739EB-7F66-433D-841F-AB3CD18700B7}"/>
          </ac:grpSpMkLst>
        </pc:grpChg>
      </pc:sldChg>
      <pc:sldMasterChg chg="del delSldLayout">
        <pc:chgData name="Kristin Mullady" userId="S::kristinm@pnwfcu.org::9ee3eb7d-2b27-48a9-886d-d3a15ae2f35a" providerId="AD" clId="Web-{DBC5E09A-0E09-4935-8782-55EBB6A2FDB6}" dt="2020-08-17T23:06:58.693" v="0"/>
        <pc:sldMasterMkLst>
          <pc:docMk/>
          <pc:sldMasterMk cId="2460954070" sldId="2147483660"/>
        </pc:sldMasterMkLst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ristin Mullady" userId="S::kristinm@pnwfcu.org::9ee3eb7d-2b27-48a9-886d-d3a15ae2f35a" providerId="AD" clId="Web-{DBC5E09A-0E09-4935-8782-55EBB6A2FDB6}" dt="2020-08-17T23:06:58.693" v="0"/>
        <pc:sldMasterMkLst>
          <pc:docMk/>
          <pc:sldMasterMk cId="508621821" sldId="2147483711"/>
        </pc:sldMasterMkLst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17258160" sldId="2147483700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87440066" sldId="2147483701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035287702" sldId="2147483702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124502122" sldId="2147483703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00152071" sldId="2147483704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506519420" sldId="2147483705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218163268" sldId="2147483706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669860253" sldId="2147483707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422212457" sldId="2147483708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168352252" sldId="2147483709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90304580" sldId="2147483710"/>
          </pc:sldLayoutMkLst>
        </pc:sldLayoutChg>
      </pc:sldMasterChg>
    </pc:docChg>
  </pc:docChgLst>
  <pc:docChgLst>
    <pc:chgData name="Kristin Mullady" userId="9ee3eb7d-2b27-48a9-886d-d3a15ae2f35a" providerId="ADAL" clId="{5F793414-D77B-4F70-9CB4-01A13B7660EE}"/>
    <pc:docChg chg="undo custSel mod addSld modSld sldOrd addMainMaster delMainMaster">
      <pc:chgData name="Kristin Mullady" userId="9ee3eb7d-2b27-48a9-886d-d3a15ae2f35a" providerId="ADAL" clId="{5F793414-D77B-4F70-9CB4-01A13B7660EE}" dt="2020-08-18T17:49:25.494" v="2498" actId="20577"/>
      <pc:docMkLst>
        <pc:docMk/>
      </pc:docMkLst>
      <pc:sldChg chg="addSp delSp modSp mod modMedia modClrScheme delAnim setClrOvrMap chgLayout">
        <pc:chgData name="Kristin Mullady" userId="9ee3eb7d-2b27-48a9-886d-d3a15ae2f35a" providerId="ADAL" clId="{5F793414-D77B-4F70-9CB4-01A13B7660EE}" dt="2020-08-17T23:11:21.386" v="117" actId="1076"/>
        <pc:sldMkLst>
          <pc:docMk/>
          <pc:sldMk cId="109857222" sldId="256"/>
        </pc:sldMkLst>
        <pc:spChg chg="mod">
          <ac:chgData name="Kristin Mullady" userId="9ee3eb7d-2b27-48a9-886d-d3a15ae2f35a" providerId="ADAL" clId="{5F793414-D77B-4F70-9CB4-01A13B7660EE}" dt="2020-08-17T23:11:21.386" v="117" actId="1076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Kristin Mullady" userId="9ee3eb7d-2b27-48a9-886d-d3a15ae2f35a" providerId="ADAL" clId="{5F793414-D77B-4F70-9CB4-01A13B7660EE}" dt="2020-08-17T23:09:15.055" v="102" actId="21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8" creationId="{489B7BFD-8F45-4093-AD9C-91B15B0503D9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10" creationId="{AB8D7D1E-1407-4D5B-9C80-E70D99362152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12" creationId="{B74FD1BE-E333-402D-A2AF-8E2D7570F883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14" creationId="{FDDE3270-A872-4E10-80BC-B93D6F0E3F66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16" creationId="{4FB204DF-284E-45F6-A017-79A4DF57BCCB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18" creationId="{DEF7D4A3-132F-4989-B22B-259487946EE7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20" creationId="{E16C8D8F-10E9-4498-ABDB-0F923F8B6837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22" creationId="{1E5A83E3-8A11-4492-BB6E-F5F2240316FB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24" creationId="{4D1A5E71-B6B6-486A-8CDC-C7ABD9B903F6}"/>
          </ac:spMkLst>
        </pc:spChg>
        <pc:spChg chg="add del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26" creationId="{B94EEEB0-E565-42CB-8299-2454D31F0901}"/>
          </ac:spMkLst>
        </pc:spChg>
        <pc:spChg chg="add del">
          <ac:chgData name="Kristin Mullady" userId="9ee3eb7d-2b27-48a9-886d-d3a15ae2f35a" providerId="ADAL" clId="{5F793414-D77B-4F70-9CB4-01A13B7660EE}" dt="2020-08-17T23:10:42.639" v="109" actId="26606"/>
          <ac:spMkLst>
            <pc:docMk/>
            <pc:sldMk cId="109857222" sldId="256"/>
            <ac:spMk id="38" creationId="{A8384FB5-9ADC-4DDC-881B-597D56F5B15D}"/>
          </ac:spMkLst>
        </pc:spChg>
        <pc:spChg chg="add del">
          <ac:chgData name="Kristin Mullady" userId="9ee3eb7d-2b27-48a9-886d-d3a15ae2f35a" providerId="ADAL" clId="{5F793414-D77B-4F70-9CB4-01A13B7660EE}" dt="2020-08-17T23:10:42.639" v="109" actId="26606"/>
          <ac:spMkLst>
            <pc:docMk/>
            <pc:sldMk cId="109857222" sldId="256"/>
            <ac:spMk id="40" creationId="{0AF57B88-1D4C-41FA-A761-EC1DD10C35CB}"/>
          </ac:spMkLst>
        </pc:spChg>
        <pc:spChg chg="add del">
          <ac:chgData name="Kristin Mullady" userId="9ee3eb7d-2b27-48a9-886d-d3a15ae2f35a" providerId="ADAL" clId="{5F793414-D77B-4F70-9CB4-01A13B7660EE}" dt="2020-08-17T23:10:42.639" v="109" actId="26606"/>
          <ac:spMkLst>
            <pc:docMk/>
            <pc:sldMk cId="109857222" sldId="256"/>
            <ac:spMk id="42" creationId="{D2548F45-5164-4ABB-8212-7F293FDED8D4}"/>
          </ac:spMkLst>
        </pc:spChg>
        <pc:spChg chg="add del">
          <ac:chgData name="Kristin Mullady" userId="9ee3eb7d-2b27-48a9-886d-d3a15ae2f35a" providerId="ADAL" clId="{5F793414-D77B-4F70-9CB4-01A13B7660EE}" dt="2020-08-17T23:10:42.639" v="109" actId="26606"/>
          <ac:spMkLst>
            <pc:docMk/>
            <pc:sldMk cId="109857222" sldId="256"/>
            <ac:spMk id="44" creationId="{5E81CCFB-7BEF-4186-86FB-D09450B4D02D}"/>
          </ac:spMkLst>
        </pc:spChg>
        <pc:spChg chg="add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46" creationId="{0671A8AE-40A1-4631-A6B8-581AFF065482}"/>
          </ac:spMkLst>
        </pc:spChg>
        <pc:spChg chg="add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48" creationId="{A44CD100-6267-4E62-AA64-2182A3A6A1C0}"/>
          </ac:spMkLst>
        </pc:spChg>
        <pc:spChg chg="add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49" creationId="{AF2F604E-43BE-4DC3-B983-E071523364F8}"/>
          </ac:spMkLst>
        </pc:spChg>
        <pc:spChg chg="add">
          <ac:chgData name="Kristin Mullady" userId="9ee3eb7d-2b27-48a9-886d-d3a15ae2f35a" providerId="ADAL" clId="{5F793414-D77B-4F70-9CB4-01A13B7660EE}" dt="2020-08-17T23:10:42.718" v="110" actId="26606"/>
          <ac:spMkLst>
            <pc:docMk/>
            <pc:sldMk cId="109857222" sldId="256"/>
            <ac:spMk id="50" creationId="{08C9B587-E65E-4B52-B37C-ABEBB6E87928}"/>
          </ac:spMkLst>
        </pc:spChg>
        <pc:grpChg chg="add del">
          <ac:chgData name="Kristin Mullady" userId="9ee3eb7d-2b27-48a9-886d-d3a15ae2f35a" providerId="ADAL" clId="{5F793414-D77B-4F70-9CB4-01A13B7660EE}" dt="2020-08-17T23:10:42.718" v="110" actId="26606"/>
          <ac:grpSpMkLst>
            <pc:docMk/>
            <pc:sldMk cId="109857222" sldId="256"/>
            <ac:grpSpMk id="28" creationId="{FB9739EB-7F66-433D-841F-AB3CD18700B7}"/>
          </ac:grpSpMkLst>
        </pc:grpChg>
        <pc:picChg chg="add del mod">
          <ac:chgData name="Kristin Mullady" userId="9ee3eb7d-2b27-48a9-886d-d3a15ae2f35a" providerId="ADAL" clId="{5F793414-D77B-4F70-9CB4-01A13B7660EE}" dt="2020-08-17T23:10:42.639" v="109" actId="26606"/>
          <ac:picMkLst>
            <pc:docMk/>
            <pc:sldMk cId="109857222" sldId="256"/>
            <ac:picMk id="35" creationId="{5B3476E9-2557-4336-97D2-471DFF5B601B}"/>
          </ac:picMkLst>
        </pc:picChg>
        <pc:picChg chg="add mod">
          <ac:chgData name="Kristin Mullady" userId="9ee3eb7d-2b27-48a9-886d-d3a15ae2f35a" providerId="ADAL" clId="{5F793414-D77B-4F70-9CB4-01A13B7660EE}" dt="2020-08-17T23:10:50.637" v="111" actId="27614"/>
          <ac:picMkLst>
            <pc:docMk/>
            <pc:sldMk cId="109857222" sldId="256"/>
            <ac:picMk id="47" creationId="{29C2B25D-A0B6-47C3-8095-9A9AEAFE2FBA}"/>
          </ac:picMkLst>
        </pc:picChg>
      </pc:sldChg>
      <pc:sldChg chg="addSp modSp new mod setBg">
        <pc:chgData name="Kristin Mullady" userId="9ee3eb7d-2b27-48a9-886d-d3a15ae2f35a" providerId="ADAL" clId="{5F793414-D77B-4F70-9CB4-01A13B7660EE}" dt="2020-08-18T14:47:26.969" v="454" actId="20577"/>
        <pc:sldMkLst>
          <pc:docMk/>
          <pc:sldMk cId="914956209" sldId="257"/>
        </pc:sldMkLst>
        <pc:spChg chg="mod">
          <ac:chgData name="Kristin Mullady" userId="9ee3eb7d-2b27-48a9-886d-d3a15ae2f35a" providerId="ADAL" clId="{5F793414-D77B-4F70-9CB4-01A13B7660EE}" dt="2020-08-17T23:22:04.673" v="437" actId="26606"/>
          <ac:spMkLst>
            <pc:docMk/>
            <pc:sldMk cId="914956209" sldId="257"/>
            <ac:spMk id="2" creationId="{152B6B9B-CAD0-45B5-9B5C-E623C140E17A}"/>
          </ac:spMkLst>
        </pc:spChg>
        <pc:spChg chg="mod">
          <ac:chgData name="Kristin Mullady" userId="9ee3eb7d-2b27-48a9-886d-d3a15ae2f35a" providerId="ADAL" clId="{5F793414-D77B-4F70-9CB4-01A13B7660EE}" dt="2020-08-18T14:47:26.969" v="454" actId="20577"/>
          <ac:spMkLst>
            <pc:docMk/>
            <pc:sldMk cId="914956209" sldId="257"/>
            <ac:spMk id="3" creationId="{57177608-3C2B-4F3B-943A-3FC49897C94B}"/>
          </ac:spMkLst>
        </pc:spChg>
        <pc:spChg chg="add">
          <ac:chgData name="Kristin Mullady" userId="9ee3eb7d-2b27-48a9-886d-d3a15ae2f35a" providerId="ADAL" clId="{5F793414-D77B-4F70-9CB4-01A13B7660EE}" dt="2020-08-17T23:22:04.673" v="437" actId="26606"/>
          <ac:spMkLst>
            <pc:docMk/>
            <pc:sldMk cId="914956209" sldId="257"/>
            <ac:spMk id="10" creationId="{90D01200-0224-43C5-AB38-FB4D16B73FB7}"/>
          </ac:spMkLst>
        </pc:spChg>
        <pc:spChg chg="add">
          <ac:chgData name="Kristin Mullady" userId="9ee3eb7d-2b27-48a9-886d-d3a15ae2f35a" providerId="ADAL" clId="{5F793414-D77B-4F70-9CB4-01A13B7660EE}" dt="2020-08-17T23:22:04.673" v="437" actId="26606"/>
          <ac:spMkLst>
            <pc:docMk/>
            <pc:sldMk cId="914956209" sldId="257"/>
            <ac:spMk id="12" creationId="{728A44A4-A002-4A88-9FC9-1D0566C97A47}"/>
          </ac:spMkLst>
        </pc:spChg>
        <pc:spChg chg="add">
          <ac:chgData name="Kristin Mullady" userId="9ee3eb7d-2b27-48a9-886d-d3a15ae2f35a" providerId="ADAL" clId="{5F793414-D77B-4F70-9CB4-01A13B7660EE}" dt="2020-08-17T23:22:04.673" v="437" actId="26606"/>
          <ac:spMkLst>
            <pc:docMk/>
            <pc:sldMk cId="914956209" sldId="257"/>
            <ac:spMk id="14" creationId="{3E7D5C7B-DD16-401B-85CE-4AAA2A4F5136}"/>
          </ac:spMkLst>
        </pc:spChg>
        <pc:picChg chg="add mod">
          <ac:chgData name="Kristin Mullady" userId="9ee3eb7d-2b27-48a9-886d-d3a15ae2f35a" providerId="ADAL" clId="{5F793414-D77B-4F70-9CB4-01A13B7660EE}" dt="2020-08-17T23:22:29.764" v="441" actId="1076"/>
          <ac:picMkLst>
            <pc:docMk/>
            <pc:sldMk cId="914956209" sldId="257"/>
            <ac:picMk id="7" creationId="{DEF02E24-D8C2-41E1-8F51-8AE22E758DB3}"/>
          </ac:picMkLst>
        </pc:picChg>
      </pc:sldChg>
      <pc:sldChg chg="modSp new mod">
        <pc:chgData name="Kristin Mullady" userId="9ee3eb7d-2b27-48a9-886d-d3a15ae2f35a" providerId="ADAL" clId="{5F793414-D77B-4F70-9CB4-01A13B7660EE}" dt="2020-08-18T16:16:05.102" v="1767" actId="27636"/>
        <pc:sldMkLst>
          <pc:docMk/>
          <pc:sldMk cId="3365723804" sldId="258"/>
        </pc:sldMkLst>
        <pc:spChg chg="mod">
          <ac:chgData name="Kristin Mullady" userId="9ee3eb7d-2b27-48a9-886d-d3a15ae2f35a" providerId="ADAL" clId="{5F793414-D77B-4F70-9CB4-01A13B7660EE}" dt="2020-08-18T15:51:38.701" v="1332" actId="20577"/>
          <ac:spMkLst>
            <pc:docMk/>
            <pc:sldMk cId="3365723804" sldId="258"/>
            <ac:spMk id="2" creationId="{50D998D4-5AFC-4D99-9C3E-0D5CF4971DB1}"/>
          </ac:spMkLst>
        </pc:spChg>
        <pc:spChg chg="mod">
          <ac:chgData name="Kristin Mullady" userId="9ee3eb7d-2b27-48a9-886d-d3a15ae2f35a" providerId="ADAL" clId="{5F793414-D77B-4F70-9CB4-01A13B7660EE}" dt="2020-08-18T16:16:05.102" v="1767" actId="27636"/>
          <ac:spMkLst>
            <pc:docMk/>
            <pc:sldMk cId="3365723804" sldId="258"/>
            <ac:spMk id="3" creationId="{4EC96A75-0DD0-4001-BF3C-E0A2E7CB6E6F}"/>
          </ac:spMkLst>
        </pc:spChg>
      </pc:sldChg>
      <pc:sldChg chg="modSp new mod">
        <pc:chgData name="Kristin Mullady" userId="9ee3eb7d-2b27-48a9-886d-d3a15ae2f35a" providerId="ADAL" clId="{5F793414-D77B-4F70-9CB4-01A13B7660EE}" dt="2020-08-18T16:26:10.479" v="2190" actId="20577"/>
        <pc:sldMkLst>
          <pc:docMk/>
          <pc:sldMk cId="1930103217" sldId="259"/>
        </pc:sldMkLst>
        <pc:spChg chg="mod">
          <ac:chgData name="Kristin Mullady" userId="9ee3eb7d-2b27-48a9-886d-d3a15ae2f35a" providerId="ADAL" clId="{5F793414-D77B-4F70-9CB4-01A13B7660EE}" dt="2020-08-18T16:26:10.479" v="2190" actId="20577"/>
          <ac:spMkLst>
            <pc:docMk/>
            <pc:sldMk cId="1930103217" sldId="259"/>
            <ac:spMk id="2" creationId="{B25E2410-461C-41EC-AD8E-760A7B0A29B3}"/>
          </ac:spMkLst>
        </pc:spChg>
        <pc:spChg chg="mod">
          <ac:chgData name="Kristin Mullady" userId="9ee3eb7d-2b27-48a9-886d-d3a15ae2f35a" providerId="ADAL" clId="{5F793414-D77B-4F70-9CB4-01A13B7660EE}" dt="2020-08-18T16:15:47.371" v="1759" actId="113"/>
          <ac:spMkLst>
            <pc:docMk/>
            <pc:sldMk cId="1930103217" sldId="259"/>
            <ac:spMk id="3" creationId="{41893F78-C2E2-471A-B580-0CFCC1C1EC0A}"/>
          </ac:spMkLst>
        </pc:spChg>
      </pc:sldChg>
      <pc:sldChg chg="modSp new mod">
        <pc:chgData name="Kristin Mullady" userId="9ee3eb7d-2b27-48a9-886d-d3a15ae2f35a" providerId="ADAL" clId="{5F793414-D77B-4F70-9CB4-01A13B7660EE}" dt="2020-08-18T16:16:29.276" v="1814" actId="20577"/>
        <pc:sldMkLst>
          <pc:docMk/>
          <pc:sldMk cId="3852536143" sldId="260"/>
        </pc:sldMkLst>
        <pc:spChg chg="mod">
          <ac:chgData name="Kristin Mullady" userId="9ee3eb7d-2b27-48a9-886d-d3a15ae2f35a" providerId="ADAL" clId="{5F793414-D77B-4F70-9CB4-01A13B7660EE}" dt="2020-08-18T16:16:29.276" v="1814" actId="20577"/>
          <ac:spMkLst>
            <pc:docMk/>
            <pc:sldMk cId="3852536143" sldId="260"/>
            <ac:spMk id="2" creationId="{A6046C2F-982E-4B9F-A39B-7664FC890ADB}"/>
          </ac:spMkLst>
        </pc:spChg>
        <pc:spChg chg="mod">
          <ac:chgData name="Kristin Mullady" userId="9ee3eb7d-2b27-48a9-886d-d3a15ae2f35a" providerId="ADAL" clId="{5F793414-D77B-4F70-9CB4-01A13B7660EE}" dt="2020-08-18T16:15:40.146" v="1758" actId="27636"/>
          <ac:spMkLst>
            <pc:docMk/>
            <pc:sldMk cId="3852536143" sldId="260"/>
            <ac:spMk id="3" creationId="{336F928F-FE32-4C1A-A9D9-EA6BAAEC0326}"/>
          </ac:spMkLst>
        </pc:spChg>
      </pc:sldChg>
      <pc:sldChg chg="modSp new mod">
        <pc:chgData name="Kristin Mullady" userId="9ee3eb7d-2b27-48a9-886d-d3a15ae2f35a" providerId="ADAL" clId="{5F793414-D77B-4F70-9CB4-01A13B7660EE}" dt="2020-08-18T16:22:40.581" v="2156" actId="20577"/>
        <pc:sldMkLst>
          <pc:docMk/>
          <pc:sldMk cId="1764870933" sldId="261"/>
        </pc:sldMkLst>
        <pc:spChg chg="mod">
          <ac:chgData name="Kristin Mullady" userId="9ee3eb7d-2b27-48a9-886d-d3a15ae2f35a" providerId="ADAL" clId="{5F793414-D77B-4F70-9CB4-01A13B7660EE}" dt="2020-08-18T16:18:16.386" v="1852" actId="20577"/>
          <ac:spMkLst>
            <pc:docMk/>
            <pc:sldMk cId="1764870933" sldId="261"/>
            <ac:spMk id="2" creationId="{ED1AF9FE-1B41-49B7-B9C5-04B822198E42}"/>
          </ac:spMkLst>
        </pc:spChg>
        <pc:spChg chg="mod">
          <ac:chgData name="Kristin Mullady" userId="9ee3eb7d-2b27-48a9-886d-d3a15ae2f35a" providerId="ADAL" clId="{5F793414-D77B-4F70-9CB4-01A13B7660EE}" dt="2020-08-18T16:22:40.581" v="2156" actId="20577"/>
          <ac:spMkLst>
            <pc:docMk/>
            <pc:sldMk cId="1764870933" sldId="261"/>
            <ac:spMk id="3" creationId="{5F4B23AF-D31C-4DB3-8BE6-075EA7634528}"/>
          </ac:spMkLst>
        </pc:spChg>
      </pc:sldChg>
      <pc:sldChg chg="modSp new mod">
        <pc:chgData name="Kristin Mullady" userId="9ee3eb7d-2b27-48a9-886d-d3a15ae2f35a" providerId="ADAL" clId="{5F793414-D77B-4F70-9CB4-01A13B7660EE}" dt="2020-08-18T16:42:08.212" v="2462" actId="20577"/>
        <pc:sldMkLst>
          <pc:docMk/>
          <pc:sldMk cId="2747637488" sldId="262"/>
        </pc:sldMkLst>
        <pc:spChg chg="mod">
          <ac:chgData name="Kristin Mullady" userId="9ee3eb7d-2b27-48a9-886d-d3a15ae2f35a" providerId="ADAL" clId="{5F793414-D77B-4F70-9CB4-01A13B7660EE}" dt="2020-08-18T16:42:08.212" v="2462" actId="20577"/>
          <ac:spMkLst>
            <pc:docMk/>
            <pc:sldMk cId="2747637488" sldId="262"/>
            <ac:spMk id="2" creationId="{64AA1583-7AB0-416D-92BE-B5277463F828}"/>
          </ac:spMkLst>
        </pc:spChg>
        <pc:spChg chg="mod">
          <ac:chgData name="Kristin Mullady" userId="9ee3eb7d-2b27-48a9-886d-d3a15ae2f35a" providerId="ADAL" clId="{5F793414-D77B-4F70-9CB4-01A13B7660EE}" dt="2020-08-18T16:41:10.864" v="2459" actId="20577"/>
          <ac:spMkLst>
            <pc:docMk/>
            <pc:sldMk cId="2747637488" sldId="262"/>
            <ac:spMk id="3" creationId="{AD99965A-53E4-49BC-B2CC-DF526A4417B9}"/>
          </ac:spMkLst>
        </pc:spChg>
      </pc:sldChg>
      <pc:sldChg chg="addSp modSp new mod ord setBg">
        <pc:chgData name="Kristin Mullady" userId="9ee3eb7d-2b27-48a9-886d-d3a15ae2f35a" providerId="ADAL" clId="{5F793414-D77B-4F70-9CB4-01A13B7660EE}" dt="2020-08-18T17:49:25.494" v="2498" actId="20577"/>
        <pc:sldMkLst>
          <pc:docMk/>
          <pc:sldMk cId="2009658246" sldId="263"/>
        </pc:sldMkLst>
        <pc:spChg chg="mod">
          <ac:chgData name="Kristin Mullady" userId="9ee3eb7d-2b27-48a9-886d-d3a15ae2f35a" providerId="ADAL" clId="{5F793414-D77B-4F70-9CB4-01A13B7660EE}" dt="2020-08-18T17:49:25.494" v="2498" actId="20577"/>
          <ac:spMkLst>
            <pc:docMk/>
            <pc:sldMk cId="2009658246" sldId="263"/>
            <ac:spMk id="2" creationId="{2379A1BA-BB0F-46EB-9D42-0C61F553AFDB}"/>
          </ac:spMkLst>
        </pc:spChg>
        <pc:spChg chg="mod">
          <ac:chgData name="Kristin Mullady" userId="9ee3eb7d-2b27-48a9-886d-d3a15ae2f35a" providerId="ADAL" clId="{5F793414-D77B-4F70-9CB4-01A13B7660EE}" dt="2020-08-18T17:36:37.405" v="2466" actId="20577"/>
          <ac:spMkLst>
            <pc:docMk/>
            <pc:sldMk cId="2009658246" sldId="263"/>
            <ac:spMk id="3" creationId="{5EC7B82B-F5F9-412C-AC7D-7AB828078B06}"/>
          </ac:spMkLst>
        </pc:spChg>
        <pc:spChg chg="add">
          <ac:chgData name="Kristin Mullady" userId="9ee3eb7d-2b27-48a9-886d-d3a15ae2f35a" providerId="ADAL" clId="{5F793414-D77B-4F70-9CB4-01A13B7660EE}" dt="2020-08-18T17:49:07.648" v="2471" actId="26606"/>
          <ac:spMkLst>
            <pc:docMk/>
            <pc:sldMk cId="2009658246" sldId="263"/>
            <ac:spMk id="9" creationId="{8D06CE56-3881-4ADA-8CEF-D18B02C242A3}"/>
          </ac:spMkLst>
        </pc:spChg>
        <pc:spChg chg="add">
          <ac:chgData name="Kristin Mullady" userId="9ee3eb7d-2b27-48a9-886d-d3a15ae2f35a" providerId="ADAL" clId="{5F793414-D77B-4F70-9CB4-01A13B7660EE}" dt="2020-08-18T17:49:07.648" v="2471" actId="26606"/>
          <ac:spMkLst>
            <pc:docMk/>
            <pc:sldMk cId="2009658246" sldId="263"/>
            <ac:spMk id="11" creationId="{79F3C543-62EC-4433-9C93-A2CD8764E9B4}"/>
          </ac:spMkLst>
        </pc:spChg>
        <pc:spChg chg="add">
          <ac:chgData name="Kristin Mullady" userId="9ee3eb7d-2b27-48a9-886d-d3a15ae2f35a" providerId="ADAL" clId="{5F793414-D77B-4F70-9CB4-01A13B7660EE}" dt="2020-08-18T17:49:07.648" v="2471" actId="26606"/>
          <ac:spMkLst>
            <pc:docMk/>
            <pc:sldMk cId="2009658246" sldId="263"/>
            <ac:spMk id="13" creationId="{50A3C1AB-1153-42D2-8378-34B849C1C4B6}"/>
          </ac:spMkLst>
        </pc:spChg>
        <pc:spChg chg="add">
          <ac:chgData name="Kristin Mullady" userId="9ee3eb7d-2b27-48a9-886d-d3a15ae2f35a" providerId="ADAL" clId="{5F793414-D77B-4F70-9CB4-01A13B7660EE}" dt="2020-08-18T17:49:07.648" v="2471" actId="26606"/>
          <ac:spMkLst>
            <pc:docMk/>
            <pc:sldMk cId="2009658246" sldId="263"/>
            <ac:spMk id="15" creationId="{A3473CF9-37EB-43E7-89EF-D2D1C53D1DAC}"/>
          </ac:spMkLst>
        </pc:spChg>
        <pc:spChg chg="add">
          <ac:chgData name="Kristin Mullady" userId="9ee3eb7d-2b27-48a9-886d-d3a15ae2f35a" providerId="ADAL" clId="{5F793414-D77B-4F70-9CB4-01A13B7660EE}" dt="2020-08-18T17:49:07.648" v="2471" actId="26606"/>
          <ac:spMkLst>
            <pc:docMk/>
            <pc:sldMk cId="2009658246" sldId="263"/>
            <ac:spMk id="17" creationId="{586B4EF9-43BA-4655-A6FF-1D8E21574C95}"/>
          </ac:spMkLst>
        </pc:spChg>
        <pc:picChg chg="mod">
          <ac:chgData name="Kristin Mullady" userId="9ee3eb7d-2b27-48a9-886d-d3a15ae2f35a" providerId="ADAL" clId="{5F793414-D77B-4F70-9CB4-01A13B7660EE}" dt="2020-08-18T17:49:07.648" v="2471" actId="26606"/>
          <ac:picMkLst>
            <pc:docMk/>
            <pc:sldMk cId="2009658246" sldId="263"/>
            <ac:picMk id="4" creationId="{4757A3C2-5A35-4021-AC79-F11624E49C1C}"/>
          </ac:picMkLst>
        </pc:picChg>
      </pc:sldChg>
      <pc:sldMasterChg chg="add del addSldLayout delSldLayout">
        <pc:chgData name="Kristin Mullady" userId="9ee3eb7d-2b27-48a9-886d-d3a15ae2f35a" providerId="ADAL" clId="{5F793414-D77B-4F70-9CB4-01A13B7660EE}" dt="2020-08-17T23:10:42.718" v="110" actId="26606"/>
        <pc:sldMasterMkLst>
          <pc:docMk/>
          <pc:sldMasterMk cId="508621821" sldId="2147483711"/>
        </pc:sldMasterMkLst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17258160" sldId="2147483700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87440066" sldId="2147483701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035287702" sldId="2147483702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124502122" sldId="2147483703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00152071" sldId="2147483704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506519420" sldId="2147483705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218163268" sldId="2147483706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669860253" sldId="2147483707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422212457" sldId="2147483708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168352252" sldId="2147483709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90304580" sldId="2147483710"/>
          </pc:sldLayoutMkLst>
        </pc:sldLayoutChg>
      </pc:sldMasterChg>
      <pc:sldMasterChg chg="add del addSldLayout delSldLayout">
        <pc:chgData name="Kristin Mullady" userId="9ee3eb7d-2b27-48a9-886d-d3a15ae2f35a" providerId="ADAL" clId="{5F793414-D77B-4F70-9CB4-01A13B7660EE}" dt="2020-08-17T23:10:42.639" v="109" actId="26606"/>
        <pc:sldMasterMkLst>
          <pc:docMk/>
          <pc:sldMasterMk cId="3552009502" sldId="2147483712"/>
        </pc:sldMasterMkLst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710830297" sldId="2147483713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566813934" sldId="2147483714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665775690" sldId="2147483715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1204698300" sldId="2147483716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112483041" sldId="2147483717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45715116" sldId="2147483718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767734374" sldId="2147483719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33742260" sldId="2147483720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143942494" sldId="2147483721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241653909" sldId="2147483722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512912175" sldId="2147483723"/>
          </pc:sldLayoutMkLst>
        </pc:sldLayoutChg>
      </pc:sldMasterChg>
      <pc:sldMasterChg chg="add addSldLayout">
        <pc:chgData name="Kristin Mullady" userId="9ee3eb7d-2b27-48a9-886d-d3a15ae2f35a" providerId="ADAL" clId="{5F793414-D77B-4F70-9CB4-01A13B7660EE}" dt="2020-08-17T23:10:42.718" v="110" actId="26606"/>
        <pc:sldMasterMkLst>
          <pc:docMk/>
          <pc:sldMasterMk cId="2395905086" sldId="2147483748"/>
        </pc:sldMasterMkLst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1516138572" sldId="2147483737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383061339" sldId="2147483738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168329529" sldId="2147483739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905511828" sldId="2147483740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540927405" sldId="2147483741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4284992987" sldId="2147483742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758286435" sldId="2147483743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3696851444" sldId="2147483744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555638863" sldId="2147483745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808417481" sldId="2147483746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3780379205" sldId="2147483747"/>
          </pc:sldLayoutMkLst>
        </pc:sldLayoutChg>
      </pc:sldMasterChg>
    </pc:docChg>
  </pc:docChgLst>
  <pc:docChgLst>
    <pc:chgData name="Kristin Mullady" userId="S::kristinm@pnwfcu.org::9ee3eb7d-2b27-48a9-886d-d3a15ae2f35a" providerId="AD" clId="Web-{92399F1F-7B8B-43F0-A35C-1C488D5A72B7}"/>
    <pc:docChg chg="modSld">
      <pc:chgData name="Kristin Mullady" userId="S::kristinm@pnwfcu.org::9ee3eb7d-2b27-48a9-886d-d3a15ae2f35a" providerId="AD" clId="Web-{92399F1F-7B8B-43F0-A35C-1C488D5A72B7}" dt="2024-03-29T01:36:49.086" v="64" actId="20577"/>
      <pc:docMkLst>
        <pc:docMk/>
      </pc:docMkLst>
      <pc:sldChg chg="modSp">
        <pc:chgData name="Kristin Mullady" userId="S::kristinm@pnwfcu.org::9ee3eb7d-2b27-48a9-886d-d3a15ae2f35a" providerId="AD" clId="Web-{92399F1F-7B8B-43F0-A35C-1C488D5A72B7}" dt="2024-03-29T01:36:49.086" v="64" actId="20577"/>
        <pc:sldMkLst>
          <pc:docMk/>
          <pc:sldMk cId="2747637488" sldId="262"/>
        </pc:sldMkLst>
        <pc:spChg chg="mod">
          <ac:chgData name="Kristin Mullady" userId="S::kristinm@pnwfcu.org::9ee3eb7d-2b27-48a9-886d-d3a15ae2f35a" providerId="AD" clId="Web-{92399F1F-7B8B-43F0-A35C-1C488D5A72B7}" dt="2024-03-29T01:36:49.086" v="64" actId="20577"/>
          <ac:spMkLst>
            <pc:docMk/>
            <pc:sldMk cId="2747637488" sldId="262"/>
            <ac:spMk id="3" creationId="{AD99965A-53E4-49BC-B2CC-DF526A4417B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613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5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3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6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2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7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2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9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86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1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0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7" r:id="rId5"/>
    <p:sldLayoutId id="2147483741" r:id="rId6"/>
    <p:sldLayoutId id="2147483742" r:id="rId7"/>
    <p:sldLayoutId id="2147483743" r:id="rId8"/>
    <p:sldLayoutId id="2147483746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TYhN8GUwss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eyconfidentkids.com/content/dam/money-confident-kids/PDFs/PKM-surveys/2017_PKM_results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2" descr="A picture containing water, table&#10;&#10;Description automatically generated">
            <a:extLst>
              <a:ext uri="{FF2B5EF4-FFF2-40B4-BE49-F238E27FC236}">
                <a16:creationId xmlns:a16="http://schemas.microsoft.com/office/drawing/2014/main" id="{29C2B25D-A0B6-47C3-8095-9A9AEAFE2F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28" r="-1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8" name="Rectangle 39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1029" y="1361074"/>
            <a:ext cx="4431370" cy="3204134"/>
          </a:xfrm>
        </p:spPr>
        <p:txBody>
          <a:bodyPr anchor="b">
            <a:normAutofit/>
          </a:bodyPr>
          <a:lstStyle/>
          <a:p>
            <a:r>
              <a:rPr lang="en-US" sz="6000"/>
              <a:t>Intro to Personal Finance</a:t>
            </a:r>
          </a:p>
        </p:txBody>
      </p:sp>
      <p:sp>
        <p:nvSpPr>
          <p:cNvPr id="49" name="Rectangle 4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0A3C1AB-1153-42D2-8378-34B849C1C4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79A1BA-BB0F-46EB-9D42-0C61F553A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472717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Why financial education?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4" name="Online Media 3" title="Financial Literacy for: High Schools Students">
            <a:hlinkClick r:id="" action="ppaction://media"/>
            <a:extLst>
              <a:ext uri="{FF2B5EF4-FFF2-40B4-BE49-F238E27FC236}">
                <a16:creationId xmlns:a16="http://schemas.microsoft.com/office/drawing/2014/main" id="{4757A3C2-5A35-4021-AC79-F11624E49C1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56380" y="299258"/>
            <a:ext cx="7279240" cy="409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65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D01200-0224-43C5-AB38-FB4D16B7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2B6B9B-CAD0-45B5-9B5C-E623C140E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5200" b="1"/>
              <a:t>What is Personal Finance?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A44A4-A002-4A88-9FC9-1D0566C97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7D5C7B-DD16-401B-85CE-4AAA2A4F5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608-3C2B-4F3B-943A-3FC49897C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074755"/>
            <a:ext cx="6268770" cy="3285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Personal finance is a term that covers managing your money as well as saving and investing. 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b="1"/>
              <a:t>It encompasses all things money related in your world;</a:t>
            </a:r>
            <a:r>
              <a:rPr lang="en-US" sz="2000"/>
              <a:t> budgeting, banking, insurance, mortgages, investments, retirement planning, tax and estate planning, etc.  </a:t>
            </a:r>
          </a:p>
        </p:txBody>
      </p:sp>
      <p:pic>
        <p:nvPicPr>
          <p:cNvPr id="7" name="Graphic 6" descr="Piggy Bank">
            <a:extLst>
              <a:ext uri="{FF2B5EF4-FFF2-40B4-BE49-F238E27FC236}">
                <a16:creationId xmlns:a16="http://schemas.microsoft.com/office/drawing/2014/main" id="{DEF02E24-D8C2-41E1-8F51-8AE22E758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4066" y="1475595"/>
            <a:ext cx="4237686" cy="42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5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98D4-5AFC-4D99-9C3E-0D5CF497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/>
              <a:t>Why is financial education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96A75-0DD0-4001-BF3C-E0A2E7CB6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17" y="2478023"/>
            <a:ext cx="11301273" cy="42068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/>
              <a:t>Borrowers who scored lowest on financial literacy tests were in mortgage delinquency 25% of the time compared to the 12% mortgage delinquency for those who scored highest on the assessment.</a:t>
            </a:r>
            <a:endParaRPr lang="en-US"/>
          </a:p>
          <a:p>
            <a:pPr marL="0" indent="0">
              <a:buNone/>
            </a:pPr>
            <a:endParaRPr lang="en-US" sz="2400" b="1"/>
          </a:p>
          <a:p>
            <a:pPr marL="0" indent="0">
              <a:buNone/>
            </a:pPr>
            <a:r>
              <a:rPr lang="en-US" sz="2400" b="1"/>
              <a:t>Mortgage Delinquency: </a:t>
            </a:r>
            <a:r>
              <a:rPr lang="en-US" sz="2400"/>
              <a:t>When the borrower fails to make payments on their home load as outlined in their loan documents. </a:t>
            </a:r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r>
              <a:rPr lang="en-US" sz="1100"/>
              <a:t>https://www.financialeducatorscouncil.org/financial-literacy-facts/ </a:t>
            </a:r>
          </a:p>
        </p:txBody>
      </p:sp>
    </p:spTree>
    <p:extLst>
      <p:ext uri="{BB962C8B-B14F-4D97-AF65-F5344CB8AC3E}">
        <p14:creationId xmlns:p14="http://schemas.microsoft.com/office/powerpoint/2010/main" val="336572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E2410-461C-41EC-AD8E-760A7B0A2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/>
              <a:t>Why financial education is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93F78-C2E2-471A-B580-0CFCC1C1E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82" y="2478024"/>
            <a:ext cx="11123720" cy="3694176"/>
          </a:xfrm>
        </p:spPr>
        <p:txBody>
          <a:bodyPr/>
          <a:lstStyle/>
          <a:p>
            <a:pPr marL="0" indent="0">
              <a:buNone/>
            </a:pPr>
            <a:r>
              <a:rPr lang="en-US" sz="3000"/>
              <a:t>Households that scored higher on a specially constructed savings index were found to be more likely to own a checking account and have an emergency fund.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200" b="1"/>
              <a:t>Specially Constructed Savings Index: </a:t>
            </a:r>
            <a:r>
              <a:rPr lang="en-US" sz="2200"/>
              <a:t>How families scored when rated on a scale based on their current financial habits. </a:t>
            </a:r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r>
              <a:rPr lang="en-US" sz="1000"/>
              <a:t>https://www.federalreserve.gov/pubs/bulletin/2003/0703lead.pdf</a:t>
            </a:r>
          </a:p>
        </p:txBody>
      </p:sp>
    </p:spTree>
    <p:extLst>
      <p:ext uri="{BB962C8B-B14F-4D97-AF65-F5344CB8AC3E}">
        <p14:creationId xmlns:p14="http://schemas.microsoft.com/office/powerpoint/2010/main" val="1930103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46C2F-982E-4B9F-A39B-7664FC89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F928F-FE32-4C1A-A9D9-EA6BAAEC0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/>
              <a:t>Attending an employer-sponsored retirement seminar saw net worth increase by nearly 27% for those who were in the lowest income bracket and had not received a high school diploma. </a:t>
            </a:r>
          </a:p>
          <a:p>
            <a:pPr marL="0" indent="0">
              <a:buNone/>
            </a:pPr>
            <a:endParaRPr lang="en-US" sz="2200" b="1"/>
          </a:p>
          <a:p>
            <a:pPr marL="0" indent="0">
              <a:buNone/>
            </a:pPr>
            <a:r>
              <a:rPr lang="en-US" sz="2200" b="1"/>
              <a:t>Net worth: </a:t>
            </a:r>
            <a:r>
              <a:rPr lang="en-US" sz="2200"/>
              <a:t>The value of the assets a person or corporation owns, minus the liabilities they owe.</a:t>
            </a:r>
          </a:p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r>
              <a:rPr lang="en-US" sz="1000"/>
              <a:t>http://www.Dartmouth.edu/~alusardi/papers/financial_education_2004.pdf</a:t>
            </a:r>
          </a:p>
        </p:txBody>
      </p:sp>
    </p:spTree>
    <p:extLst>
      <p:ext uri="{BB962C8B-B14F-4D97-AF65-F5344CB8AC3E}">
        <p14:creationId xmlns:p14="http://schemas.microsoft.com/office/powerpoint/2010/main" val="385253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AF9FE-1B41-49B7-B9C5-04B82219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B23AF-D31C-4DB3-8BE6-075EA763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049" y="2478024"/>
            <a:ext cx="11176986" cy="3694176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Only 23% of kids surveyed indicated they talk with their parents frequently about money.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Who helps you think about how to save and use your money?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1000">
                <a:hlinkClick r:id="rId2"/>
              </a:rPr>
              <a:t>http://www.moneyconfidentkids.com/content/dam/money-confident-kids/PDFs/PKM-surveys/2017_PKM_results.pdf</a:t>
            </a:r>
            <a:endParaRPr lang="en-US" sz="1000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7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A1583-7AB0-416D-92BE-B5277463F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9965A-53E4-49BC-B2CC-DF526A441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81" y="2281561"/>
            <a:ext cx="11159231" cy="389063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The average debt of students when they graduated from college </a:t>
            </a:r>
            <a:r>
              <a:rPr lang="en-US"/>
              <a:t>rose from $18,550 in 2004, to $32,750 in 2019, to $38,290 in </a:t>
            </a:r>
            <a:r>
              <a:rPr lang="en-US" dirty="0"/>
              <a:t>2023.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dirty="0"/>
              <a:t>From 2004 to 2009 credit card debt increased 74% and has </a:t>
            </a:r>
            <a:r>
              <a:rPr lang="en-US"/>
              <a:t>continued to rise since. Experion estimates average individual credit </a:t>
            </a:r>
            <a:r>
              <a:rPr lang="en-US" dirty="0"/>
              <a:t>card debt among those who carry a balance is close to $7,000. </a:t>
            </a:r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r>
              <a:rPr lang="en-US" sz="1000"/>
              <a:t>https://ticas.org/</a:t>
            </a:r>
          </a:p>
        </p:txBody>
      </p:sp>
    </p:spTree>
    <p:extLst>
      <p:ext uri="{BB962C8B-B14F-4D97-AF65-F5344CB8AC3E}">
        <p14:creationId xmlns:p14="http://schemas.microsoft.com/office/powerpoint/2010/main" val="2747637488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Grayscal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5B5B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Props1.xml><?xml version="1.0" encoding="utf-8"?>
<ds:datastoreItem xmlns:ds="http://schemas.openxmlformats.org/officeDocument/2006/customXml" ds:itemID="{B7FA655D-A844-4210-A51A-2A06F9077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E11EA1-058D-433B-AC64-01F767B61F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A5FFDA-ED40-4C8A-B74E-E35F08AB7574}">
  <ds:schemaRefs>
    <ds:schemaRef ds:uri="54ea286b-6133-493e-862c-ac240d2b25ff"/>
    <ds:schemaRef ds:uri="dc809939-901c-4e44-b75a-4ed6930e942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AccentBoxVTI</vt:lpstr>
      <vt:lpstr>Intro to Personal Finance</vt:lpstr>
      <vt:lpstr>Why financial education? </vt:lpstr>
      <vt:lpstr>What is Personal Finance? </vt:lpstr>
      <vt:lpstr>Why is financial education important? </vt:lpstr>
      <vt:lpstr>Why financial education is important? </vt:lpstr>
      <vt:lpstr>Why financial education is important?</vt:lpstr>
      <vt:lpstr>Why financial education is important?</vt:lpstr>
      <vt:lpstr>Why financial education is important?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Personal Finance</dc:title>
  <dc:creator>Kristin Mullady</dc:creator>
  <cp:revision>20</cp:revision>
  <dcterms:created xsi:type="dcterms:W3CDTF">2020-08-17T23:10:42Z</dcterms:created>
  <dcterms:modified xsi:type="dcterms:W3CDTF">2024-03-29T01:36:49Z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