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6" r:id="rId14"/>
    <p:sldId id="265" r:id="rId15"/>
    <p:sldId id="267" r:id="rId16"/>
    <p:sldId id="268" r:id="rId17"/>
    <p:sldId id="270" r:id="rId18"/>
    <p:sldId id="273" r:id="rId19"/>
    <p:sldId id="271" r:id="rId20"/>
    <p:sldId id="272" r:id="rId21"/>
    <p:sldId id="26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11F8EF-A433-4FC1-8031-AC4584CB1D2C}" v="204" dt="2020-08-10T16:31:22.4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95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8811F8EF-A433-4FC1-8031-AC4584CB1D2C}"/>
    <pc:docChg chg="undo custSel modSld">
      <pc:chgData name="Kristin Mullady" userId="9ee3eb7d-2b27-48a9-886d-d3a15ae2f35a" providerId="ADAL" clId="{8811F8EF-A433-4FC1-8031-AC4584CB1D2C}" dt="2020-08-10T16:31:22.466" v="367" actId="20577"/>
      <pc:docMkLst>
        <pc:docMk/>
      </pc:docMkLst>
      <pc:sldChg chg="modSp modTransition modAnim">
        <pc:chgData name="Kristin Mullady" userId="9ee3eb7d-2b27-48a9-886d-d3a15ae2f35a" providerId="ADAL" clId="{8811F8EF-A433-4FC1-8031-AC4584CB1D2C}" dt="2020-08-10T16:03:59.618" v="104" actId="20577"/>
        <pc:sldMkLst>
          <pc:docMk/>
          <pc:sldMk cId="494072893" sldId="260"/>
        </pc:sldMkLst>
        <pc:spChg chg="mod">
          <ac:chgData name="Kristin Mullady" userId="9ee3eb7d-2b27-48a9-886d-d3a15ae2f35a" providerId="ADAL" clId="{8811F8EF-A433-4FC1-8031-AC4584CB1D2C}" dt="2020-08-10T16:03:59.618" v="104" actId="20577"/>
          <ac:spMkLst>
            <pc:docMk/>
            <pc:sldMk cId="494072893" sldId="260"/>
            <ac:spMk id="3" creationId="{7E8F1157-0DC3-43E2-A5C9-4B8671C4A40D}"/>
          </ac:spMkLst>
        </pc:spChg>
      </pc:sldChg>
      <pc:sldChg chg="addSp delSp modSp mod modAnim">
        <pc:chgData name="Kristin Mullady" userId="9ee3eb7d-2b27-48a9-886d-d3a15ae2f35a" providerId="ADAL" clId="{8811F8EF-A433-4FC1-8031-AC4584CB1D2C}" dt="2020-08-10T16:05:55.385" v="154" actId="767"/>
        <pc:sldMkLst>
          <pc:docMk/>
          <pc:sldMk cId="308941047" sldId="261"/>
        </pc:sldMkLst>
        <pc:spChg chg="mod">
          <ac:chgData name="Kristin Mullady" userId="9ee3eb7d-2b27-48a9-886d-d3a15ae2f35a" providerId="ADAL" clId="{8811F8EF-A433-4FC1-8031-AC4584CB1D2C}" dt="2020-08-10T16:04:21.797" v="141" actId="20577"/>
          <ac:spMkLst>
            <pc:docMk/>
            <pc:sldMk cId="308941047" sldId="261"/>
            <ac:spMk id="2" creationId="{28785CD1-3398-446D-A2CE-12927B63DA41}"/>
          </ac:spMkLst>
        </pc:spChg>
        <pc:spChg chg="add del mod">
          <ac:chgData name="Kristin Mullady" userId="9ee3eb7d-2b27-48a9-886d-d3a15ae2f35a" providerId="ADAL" clId="{8811F8EF-A433-4FC1-8031-AC4584CB1D2C}" dt="2020-08-06T15:54:04.972" v="25" actId="767"/>
          <ac:spMkLst>
            <pc:docMk/>
            <pc:sldMk cId="308941047" sldId="261"/>
            <ac:spMk id="3" creationId="{912E2A94-F294-427F-AD26-D34187D47B9B}"/>
          </ac:spMkLst>
        </pc:spChg>
        <pc:spChg chg="add del mod">
          <ac:chgData name="Kristin Mullady" userId="9ee3eb7d-2b27-48a9-886d-d3a15ae2f35a" providerId="ADAL" clId="{8811F8EF-A433-4FC1-8031-AC4584CB1D2C}" dt="2020-08-10T16:05:55.385" v="154" actId="767"/>
          <ac:spMkLst>
            <pc:docMk/>
            <pc:sldMk cId="308941047" sldId="261"/>
            <ac:spMk id="4" creationId="{52F0F714-5DDB-4CE0-BAE5-FB85FF74465E}"/>
          </ac:spMkLst>
        </pc:spChg>
        <pc:spChg chg="add mod">
          <ac:chgData name="Kristin Mullady" userId="9ee3eb7d-2b27-48a9-886d-d3a15ae2f35a" providerId="ADAL" clId="{8811F8EF-A433-4FC1-8031-AC4584CB1D2C}" dt="2020-08-06T15:53:29.790" v="17"/>
          <ac:spMkLst>
            <pc:docMk/>
            <pc:sldMk cId="308941047" sldId="261"/>
            <ac:spMk id="8" creationId="{B4A7AF1D-9049-4036-8D01-A97D5ED582C9}"/>
          </ac:spMkLst>
        </pc:spChg>
        <pc:spChg chg="add mod">
          <ac:chgData name="Kristin Mullady" userId="9ee3eb7d-2b27-48a9-886d-d3a15ae2f35a" providerId="ADAL" clId="{8811F8EF-A433-4FC1-8031-AC4584CB1D2C}" dt="2020-08-10T16:05:54.912" v="153"/>
          <ac:spMkLst>
            <pc:docMk/>
            <pc:sldMk cId="308941047" sldId="261"/>
            <ac:spMk id="10" creationId="{187F953D-1A79-4DB1-8C5F-2C2FD745B4F6}"/>
          </ac:spMkLst>
        </pc:spChg>
        <pc:graphicFrameChg chg="mod">
          <ac:chgData name="Kristin Mullady" userId="9ee3eb7d-2b27-48a9-886d-d3a15ae2f35a" providerId="ADAL" clId="{8811F8EF-A433-4FC1-8031-AC4584CB1D2C}" dt="2020-08-10T16:05:35.350" v="152"/>
          <ac:graphicFrameMkLst>
            <pc:docMk/>
            <pc:sldMk cId="308941047" sldId="261"/>
            <ac:graphicFrameMk id="5" creationId="{819BD905-464C-41C4-8778-B12C7445BD1C}"/>
          </ac:graphicFrameMkLst>
        </pc:graphicFrameChg>
        <pc:picChg chg="mod">
          <ac:chgData name="Kristin Mullady" userId="9ee3eb7d-2b27-48a9-886d-d3a15ae2f35a" providerId="ADAL" clId="{8811F8EF-A433-4FC1-8031-AC4584CB1D2C}" dt="2020-08-06T15:54:08.199" v="27" actId="1076"/>
          <ac:picMkLst>
            <pc:docMk/>
            <pc:sldMk cId="308941047" sldId="261"/>
            <ac:picMk id="7" creationId="{2CAF1F99-CB4F-49AE-93C2-0B3170CB50DC}"/>
          </ac:picMkLst>
        </pc:picChg>
      </pc:sldChg>
      <pc:sldChg chg="modAnim">
        <pc:chgData name="Kristin Mullady" userId="9ee3eb7d-2b27-48a9-886d-d3a15ae2f35a" providerId="ADAL" clId="{8811F8EF-A433-4FC1-8031-AC4584CB1D2C}" dt="2020-08-06T15:54:59.950" v="35"/>
        <pc:sldMkLst>
          <pc:docMk/>
          <pc:sldMk cId="3113528583" sldId="262"/>
        </pc:sldMkLst>
      </pc:sldChg>
      <pc:sldChg chg="modSp mod">
        <pc:chgData name="Kristin Mullady" userId="9ee3eb7d-2b27-48a9-886d-d3a15ae2f35a" providerId="ADAL" clId="{8811F8EF-A433-4FC1-8031-AC4584CB1D2C}" dt="2020-08-10T16:26:27.789" v="193" actId="20577"/>
        <pc:sldMkLst>
          <pc:docMk/>
          <pc:sldMk cId="4065794374" sldId="266"/>
        </pc:sldMkLst>
        <pc:spChg chg="mod">
          <ac:chgData name="Kristin Mullady" userId="9ee3eb7d-2b27-48a9-886d-d3a15ae2f35a" providerId="ADAL" clId="{8811F8EF-A433-4FC1-8031-AC4584CB1D2C}" dt="2020-08-06T15:57:29.296" v="56" actId="14100"/>
          <ac:spMkLst>
            <pc:docMk/>
            <pc:sldMk cId="4065794374" sldId="266"/>
            <ac:spMk id="2" creationId="{E9331802-AD00-46EF-87F2-967D998DFA51}"/>
          </ac:spMkLst>
        </pc:spChg>
        <pc:spChg chg="mod">
          <ac:chgData name="Kristin Mullady" userId="9ee3eb7d-2b27-48a9-886d-d3a15ae2f35a" providerId="ADAL" clId="{8811F8EF-A433-4FC1-8031-AC4584CB1D2C}" dt="2020-08-10T16:26:27.789" v="193" actId="20577"/>
          <ac:spMkLst>
            <pc:docMk/>
            <pc:sldMk cId="4065794374" sldId="266"/>
            <ac:spMk id="3" creationId="{69260428-8FE0-4295-9045-62524CB6486A}"/>
          </ac:spMkLst>
        </pc:spChg>
        <pc:picChg chg="mod">
          <ac:chgData name="Kristin Mullady" userId="9ee3eb7d-2b27-48a9-886d-d3a15ae2f35a" providerId="ADAL" clId="{8811F8EF-A433-4FC1-8031-AC4584CB1D2C}" dt="2020-08-06T15:57:21.433" v="55" actId="1076"/>
          <ac:picMkLst>
            <pc:docMk/>
            <pc:sldMk cId="4065794374" sldId="266"/>
            <ac:picMk id="5" creationId="{788930C8-4F66-44F5-80AA-47443A8A3E45}"/>
          </ac:picMkLst>
        </pc:picChg>
      </pc:sldChg>
      <pc:sldChg chg="delSp modSp mod">
        <pc:chgData name="Kristin Mullady" userId="9ee3eb7d-2b27-48a9-886d-d3a15ae2f35a" providerId="ADAL" clId="{8811F8EF-A433-4FC1-8031-AC4584CB1D2C}" dt="2020-08-10T16:27:42.492" v="213" actId="20577"/>
        <pc:sldMkLst>
          <pc:docMk/>
          <pc:sldMk cId="1544260481" sldId="267"/>
        </pc:sldMkLst>
        <pc:spChg chg="mod">
          <ac:chgData name="Kristin Mullady" userId="9ee3eb7d-2b27-48a9-886d-d3a15ae2f35a" providerId="ADAL" clId="{8811F8EF-A433-4FC1-8031-AC4584CB1D2C}" dt="2020-08-10T16:27:42.492" v="213" actId="20577"/>
          <ac:spMkLst>
            <pc:docMk/>
            <pc:sldMk cId="1544260481" sldId="267"/>
            <ac:spMk id="3" creationId="{340AB827-FBA7-430A-8941-27EA5174A25F}"/>
          </ac:spMkLst>
        </pc:spChg>
        <pc:spChg chg="del mod">
          <ac:chgData name="Kristin Mullady" userId="9ee3eb7d-2b27-48a9-886d-d3a15ae2f35a" providerId="ADAL" clId="{8811F8EF-A433-4FC1-8031-AC4584CB1D2C}" dt="2020-08-10T16:27:04.615" v="201" actId="478"/>
          <ac:spMkLst>
            <pc:docMk/>
            <pc:sldMk cId="1544260481" sldId="267"/>
            <ac:spMk id="6" creationId="{8889A502-41F0-4BAA-AD42-6B4A48B42753}"/>
          </ac:spMkLst>
        </pc:spChg>
        <pc:picChg chg="mod">
          <ac:chgData name="Kristin Mullady" userId="9ee3eb7d-2b27-48a9-886d-d3a15ae2f35a" providerId="ADAL" clId="{8811F8EF-A433-4FC1-8031-AC4584CB1D2C}" dt="2020-08-10T16:27:27.728" v="206" actId="1076"/>
          <ac:picMkLst>
            <pc:docMk/>
            <pc:sldMk cId="1544260481" sldId="267"/>
            <ac:picMk id="5" creationId="{0EA8EA71-74D7-45C5-A2F6-865A895C32DF}"/>
          </ac:picMkLst>
        </pc:picChg>
      </pc:sldChg>
      <pc:sldChg chg="modSp mod">
        <pc:chgData name="Kristin Mullady" userId="9ee3eb7d-2b27-48a9-886d-d3a15ae2f35a" providerId="ADAL" clId="{8811F8EF-A433-4FC1-8031-AC4584CB1D2C}" dt="2020-08-10T16:29:00.657" v="249" actId="20577"/>
        <pc:sldMkLst>
          <pc:docMk/>
          <pc:sldMk cId="676414660" sldId="268"/>
        </pc:sldMkLst>
        <pc:spChg chg="mod">
          <ac:chgData name="Kristin Mullady" userId="9ee3eb7d-2b27-48a9-886d-d3a15ae2f35a" providerId="ADAL" clId="{8811F8EF-A433-4FC1-8031-AC4584CB1D2C}" dt="2020-08-10T16:29:00.657" v="249" actId="20577"/>
          <ac:spMkLst>
            <pc:docMk/>
            <pc:sldMk cId="676414660" sldId="268"/>
            <ac:spMk id="9" creationId="{05DEEBD7-BCA4-494A-A9BB-2B89B095D05E}"/>
          </ac:spMkLst>
        </pc:spChg>
      </pc:sldChg>
      <pc:sldChg chg="modSp mod">
        <pc:chgData name="Kristin Mullady" userId="9ee3eb7d-2b27-48a9-886d-d3a15ae2f35a" providerId="ADAL" clId="{8811F8EF-A433-4FC1-8031-AC4584CB1D2C}" dt="2020-08-06T16:06:06.364" v="96" actId="20577"/>
        <pc:sldMkLst>
          <pc:docMk/>
          <pc:sldMk cId="920157209" sldId="269"/>
        </pc:sldMkLst>
        <pc:spChg chg="mod">
          <ac:chgData name="Kristin Mullady" userId="9ee3eb7d-2b27-48a9-886d-d3a15ae2f35a" providerId="ADAL" clId="{8811F8EF-A433-4FC1-8031-AC4584CB1D2C}" dt="2020-08-06T16:06:06.364" v="96" actId="20577"/>
          <ac:spMkLst>
            <pc:docMk/>
            <pc:sldMk cId="920157209" sldId="269"/>
            <ac:spMk id="3" creationId="{9F9F6F7B-C971-451D-942E-16175853B21F}"/>
          </ac:spMkLst>
        </pc:spChg>
      </pc:sldChg>
      <pc:sldChg chg="modSp mod">
        <pc:chgData name="Kristin Mullady" userId="9ee3eb7d-2b27-48a9-886d-d3a15ae2f35a" providerId="ADAL" clId="{8811F8EF-A433-4FC1-8031-AC4584CB1D2C}" dt="2020-08-10T16:29:32.510" v="263" actId="20577"/>
        <pc:sldMkLst>
          <pc:docMk/>
          <pc:sldMk cId="1106349735" sldId="270"/>
        </pc:sldMkLst>
        <pc:spChg chg="mod">
          <ac:chgData name="Kristin Mullady" userId="9ee3eb7d-2b27-48a9-886d-d3a15ae2f35a" providerId="ADAL" clId="{8811F8EF-A433-4FC1-8031-AC4584CB1D2C}" dt="2020-08-10T16:29:32.510" v="263" actId="20577"/>
          <ac:spMkLst>
            <pc:docMk/>
            <pc:sldMk cId="1106349735" sldId="270"/>
            <ac:spMk id="5" creationId="{59C4B27C-33C2-4C4D-A01A-00AA5C83BD0E}"/>
          </ac:spMkLst>
        </pc:spChg>
      </pc:sldChg>
      <pc:sldChg chg="modSp">
        <pc:chgData name="Kristin Mullady" userId="9ee3eb7d-2b27-48a9-886d-d3a15ae2f35a" providerId="ADAL" clId="{8811F8EF-A433-4FC1-8031-AC4584CB1D2C}" dt="2020-08-10T16:31:22.466" v="367" actId="20577"/>
        <pc:sldMkLst>
          <pc:docMk/>
          <pc:sldMk cId="2227790187" sldId="272"/>
        </pc:sldMkLst>
        <pc:graphicFrameChg chg="mod">
          <ac:chgData name="Kristin Mullady" userId="9ee3eb7d-2b27-48a9-886d-d3a15ae2f35a" providerId="ADAL" clId="{8811F8EF-A433-4FC1-8031-AC4584CB1D2C}" dt="2020-08-10T16:31:22.466" v="367" actId="20577"/>
          <ac:graphicFrameMkLst>
            <pc:docMk/>
            <pc:sldMk cId="2227790187" sldId="272"/>
            <ac:graphicFrameMk id="5" creationId="{0F56FE1B-F03A-49E4-9B27-27B727B44328}"/>
          </ac:graphicFrameMkLst>
        </pc:graphicFrameChg>
      </pc:sldChg>
      <pc:sldChg chg="modSp mod">
        <pc:chgData name="Kristin Mullady" userId="9ee3eb7d-2b27-48a9-886d-d3a15ae2f35a" providerId="ADAL" clId="{8811F8EF-A433-4FC1-8031-AC4584CB1D2C}" dt="2020-08-10T16:29:50.322" v="268" actId="20577"/>
        <pc:sldMkLst>
          <pc:docMk/>
          <pc:sldMk cId="266516569" sldId="273"/>
        </pc:sldMkLst>
        <pc:spChg chg="mod">
          <ac:chgData name="Kristin Mullady" userId="9ee3eb7d-2b27-48a9-886d-d3a15ae2f35a" providerId="ADAL" clId="{8811F8EF-A433-4FC1-8031-AC4584CB1D2C}" dt="2020-08-10T16:29:50.322" v="268" actId="20577"/>
          <ac:spMkLst>
            <pc:docMk/>
            <pc:sldMk cId="266516569" sldId="273"/>
            <ac:spMk id="9" creationId="{05DEEBD7-BCA4-494A-A9BB-2B89B095D05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13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2.svg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46194A-58F6-47A6-8639-C08C94E8378D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F0D20B8-66AB-4084-BD1C-5D153A55D629}">
      <dgm:prSet custT="1"/>
      <dgm:spPr/>
      <dgm:t>
        <a:bodyPr/>
        <a:lstStyle/>
        <a:p>
          <a:r>
            <a:rPr lang="en-US" sz="2800" dirty="0"/>
            <a:t>One day you will likely want to borrow money to make your own large purchase. </a:t>
          </a:r>
        </a:p>
      </dgm:t>
    </dgm:pt>
    <dgm:pt modelId="{B82BA967-9570-4EBC-AC93-DBDE5492C1CB}" type="parTrans" cxnId="{9F719C81-1259-4A7B-B4A5-AC78DF120881}">
      <dgm:prSet/>
      <dgm:spPr/>
      <dgm:t>
        <a:bodyPr/>
        <a:lstStyle/>
        <a:p>
          <a:endParaRPr lang="en-US"/>
        </a:p>
      </dgm:t>
    </dgm:pt>
    <dgm:pt modelId="{E8B99EDB-4F44-4133-AEA3-C72758DE9829}" type="sibTrans" cxnId="{9F719C81-1259-4A7B-B4A5-AC78DF120881}">
      <dgm:prSet/>
      <dgm:spPr/>
      <dgm:t>
        <a:bodyPr/>
        <a:lstStyle/>
        <a:p>
          <a:endParaRPr lang="en-US"/>
        </a:p>
      </dgm:t>
    </dgm:pt>
    <dgm:pt modelId="{C6DFB72B-859D-447F-9C01-FFB9C24E018B}">
      <dgm:prSet custT="1"/>
      <dgm:spPr/>
      <dgm:t>
        <a:bodyPr/>
        <a:lstStyle/>
        <a:p>
          <a:r>
            <a:rPr lang="en-US" sz="2800" dirty="0"/>
            <a:t>What are 3 major purchases you’ll likely need a loan for? </a:t>
          </a:r>
        </a:p>
      </dgm:t>
    </dgm:pt>
    <dgm:pt modelId="{6CD6328A-1915-4E87-9EE3-5054DE295878}" type="parTrans" cxnId="{C0DC2FA7-50F5-415A-998E-8F3421F8714A}">
      <dgm:prSet/>
      <dgm:spPr/>
      <dgm:t>
        <a:bodyPr/>
        <a:lstStyle/>
        <a:p>
          <a:endParaRPr lang="en-US"/>
        </a:p>
      </dgm:t>
    </dgm:pt>
    <dgm:pt modelId="{34F39B44-6EA0-4A86-925F-AE83FE7795DB}" type="sibTrans" cxnId="{C0DC2FA7-50F5-415A-998E-8F3421F8714A}">
      <dgm:prSet/>
      <dgm:spPr/>
      <dgm:t>
        <a:bodyPr/>
        <a:lstStyle/>
        <a:p>
          <a:endParaRPr lang="en-US"/>
        </a:p>
      </dgm:t>
    </dgm:pt>
    <dgm:pt modelId="{E9A51096-FF0A-4B3D-827D-3B3860314B8E}" type="pres">
      <dgm:prSet presAssocID="{4046194A-58F6-47A6-8639-C08C94E8378D}" presName="root" presStyleCnt="0">
        <dgm:presLayoutVars>
          <dgm:dir/>
          <dgm:resizeHandles val="exact"/>
        </dgm:presLayoutVars>
      </dgm:prSet>
      <dgm:spPr/>
    </dgm:pt>
    <dgm:pt modelId="{745E0BC9-36D6-4742-9391-5B064F7BA1D8}" type="pres">
      <dgm:prSet presAssocID="{9F0D20B8-66AB-4084-BD1C-5D153A55D629}" presName="compNode" presStyleCnt="0"/>
      <dgm:spPr/>
    </dgm:pt>
    <dgm:pt modelId="{F4CFBF45-3FFC-4CC1-9944-EC21093C759D}" type="pres">
      <dgm:prSet presAssocID="{9F0D20B8-66AB-4084-BD1C-5D153A55D629}" presName="iconRect" presStyleLbl="node1" presStyleIdx="0" presStyleCnt="2" custLinFactNeighborY="1343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6E88BEA2-5A27-4F22-B7E5-297651472088}" type="pres">
      <dgm:prSet presAssocID="{9F0D20B8-66AB-4084-BD1C-5D153A55D629}" presName="spaceRect" presStyleCnt="0"/>
      <dgm:spPr/>
    </dgm:pt>
    <dgm:pt modelId="{79B9D79D-B71A-4947-8EBB-D9E94EBCA7B7}" type="pres">
      <dgm:prSet presAssocID="{9F0D20B8-66AB-4084-BD1C-5D153A55D629}" presName="textRect" presStyleLbl="revTx" presStyleIdx="0" presStyleCnt="2" custScaleX="117685" custScaleY="173947" custLinFactNeighborX="-92" custLinFactNeighborY="13198">
        <dgm:presLayoutVars>
          <dgm:chMax val="1"/>
          <dgm:chPref val="1"/>
        </dgm:presLayoutVars>
      </dgm:prSet>
      <dgm:spPr/>
    </dgm:pt>
    <dgm:pt modelId="{7592CB1A-AF38-4D6A-A21B-9926151377E0}" type="pres">
      <dgm:prSet presAssocID="{E8B99EDB-4F44-4133-AEA3-C72758DE9829}" presName="sibTrans" presStyleCnt="0"/>
      <dgm:spPr/>
    </dgm:pt>
    <dgm:pt modelId="{B6D4401D-9D26-445D-ADD0-4A621BF85695}" type="pres">
      <dgm:prSet presAssocID="{C6DFB72B-859D-447F-9C01-FFB9C24E018B}" presName="compNode" presStyleCnt="0"/>
      <dgm:spPr/>
    </dgm:pt>
    <dgm:pt modelId="{7D18FEA4-3629-475E-989E-4D9815B30DAE}" type="pres">
      <dgm:prSet presAssocID="{C6DFB72B-859D-447F-9C01-FFB9C24E018B}" presName="iconRect" presStyleLbl="node1" presStyleIdx="1" presStyleCnt="2" custLinFactNeighborX="-15267" custLinFactNeighborY="1369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D24B3A89-3946-40D7-AC42-DD7FD4C389D0}" type="pres">
      <dgm:prSet presAssocID="{C6DFB72B-859D-447F-9C01-FFB9C24E018B}" presName="spaceRect" presStyleCnt="0"/>
      <dgm:spPr/>
    </dgm:pt>
    <dgm:pt modelId="{A6432449-4EA8-44CD-90B5-D4F31952353E}" type="pres">
      <dgm:prSet presAssocID="{C6DFB72B-859D-447F-9C01-FFB9C24E018B}" presName="textRect" presStyleLbl="revTx" presStyleIdx="1" presStyleCnt="2" custScaleY="158982" custLinFactNeighborX="-1206" custLinFactNeighborY="7919">
        <dgm:presLayoutVars>
          <dgm:chMax val="1"/>
          <dgm:chPref val="1"/>
        </dgm:presLayoutVars>
      </dgm:prSet>
      <dgm:spPr/>
    </dgm:pt>
  </dgm:ptLst>
  <dgm:cxnLst>
    <dgm:cxn modelId="{C38DBC17-5610-4262-988B-8FB00C139874}" type="presOf" srcId="{C6DFB72B-859D-447F-9C01-FFB9C24E018B}" destId="{A6432449-4EA8-44CD-90B5-D4F31952353E}" srcOrd="0" destOrd="0" presId="urn:microsoft.com/office/officeart/2018/2/layout/IconLabelList"/>
    <dgm:cxn modelId="{AA9A6135-AE3D-4497-A1EC-4F7CA4F4114C}" type="presOf" srcId="{4046194A-58F6-47A6-8639-C08C94E8378D}" destId="{E9A51096-FF0A-4B3D-827D-3B3860314B8E}" srcOrd="0" destOrd="0" presId="urn:microsoft.com/office/officeart/2018/2/layout/IconLabelList"/>
    <dgm:cxn modelId="{9F719C81-1259-4A7B-B4A5-AC78DF120881}" srcId="{4046194A-58F6-47A6-8639-C08C94E8378D}" destId="{9F0D20B8-66AB-4084-BD1C-5D153A55D629}" srcOrd="0" destOrd="0" parTransId="{B82BA967-9570-4EBC-AC93-DBDE5492C1CB}" sibTransId="{E8B99EDB-4F44-4133-AEA3-C72758DE9829}"/>
    <dgm:cxn modelId="{C0DC2FA7-50F5-415A-998E-8F3421F8714A}" srcId="{4046194A-58F6-47A6-8639-C08C94E8378D}" destId="{C6DFB72B-859D-447F-9C01-FFB9C24E018B}" srcOrd="1" destOrd="0" parTransId="{6CD6328A-1915-4E87-9EE3-5054DE295878}" sibTransId="{34F39B44-6EA0-4A86-925F-AE83FE7795DB}"/>
    <dgm:cxn modelId="{44CC6BB8-AC5D-4054-8611-85922F2D6135}" type="presOf" srcId="{9F0D20B8-66AB-4084-BD1C-5D153A55D629}" destId="{79B9D79D-B71A-4947-8EBB-D9E94EBCA7B7}" srcOrd="0" destOrd="0" presId="urn:microsoft.com/office/officeart/2018/2/layout/IconLabelList"/>
    <dgm:cxn modelId="{B3FE88A8-1A84-46F8-A2B7-120E1E971563}" type="presParOf" srcId="{E9A51096-FF0A-4B3D-827D-3B3860314B8E}" destId="{745E0BC9-36D6-4742-9391-5B064F7BA1D8}" srcOrd="0" destOrd="0" presId="urn:microsoft.com/office/officeart/2018/2/layout/IconLabelList"/>
    <dgm:cxn modelId="{F406A7B7-113E-4B8D-882A-7F7BFEF034FE}" type="presParOf" srcId="{745E0BC9-36D6-4742-9391-5B064F7BA1D8}" destId="{F4CFBF45-3FFC-4CC1-9944-EC21093C759D}" srcOrd="0" destOrd="0" presId="urn:microsoft.com/office/officeart/2018/2/layout/IconLabelList"/>
    <dgm:cxn modelId="{0329F8BC-AFE6-423F-8A81-B97F9AE39327}" type="presParOf" srcId="{745E0BC9-36D6-4742-9391-5B064F7BA1D8}" destId="{6E88BEA2-5A27-4F22-B7E5-297651472088}" srcOrd="1" destOrd="0" presId="urn:microsoft.com/office/officeart/2018/2/layout/IconLabelList"/>
    <dgm:cxn modelId="{C65EAA45-304C-46FD-A090-847814E6DC96}" type="presParOf" srcId="{745E0BC9-36D6-4742-9391-5B064F7BA1D8}" destId="{79B9D79D-B71A-4947-8EBB-D9E94EBCA7B7}" srcOrd="2" destOrd="0" presId="urn:microsoft.com/office/officeart/2018/2/layout/IconLabelList"/>
    <dgm:cxn modelId="{BAD2BA7E-055D-4509-A604-6F2E709FF551}" type="presParOf" srcId="{E9A51096-FF0A-4B3D-827D-3B3860314B8E}" destId="{7592CB1A-AF38-4D6A-A21B-9926151377E0}" srcOrd="1" destOrd="0" presId="urn:microsoft.com/office/officeart/2018/2/layout/IconLabelList"/>
    <dgm:cxn modelId="{C81BE77E-BA57-49DD-847E-F8ECB06DD036}" type="presParOf" srcId="{E9A51096-FF0A-4B3D-827D-3B3860314B8E}" destId="{B6D4401D-9D26-445D-ADD0-4A621BF85695}" srcOrd="2" destOrd="0" presId="urn:microsoft.com/office/officeart/2018/2/layout/IconLabelList"/>
    <dgm:cxn modelId="{3B4481F5-EC9F-4700-9991-5171ED4CE891}" type="presParOf" srcId="{B6D4401D-9D26-445D-ADD0-4A621BF85695}" destId="{7D18FEA4-3629-475E-989E-4D9815B30DAE}" srcOrd="0" destOrd="0" presId="urn:microsoft.com/office/officeart/2018/2/layout/IconLabelList"/>
    <dgm:cxn modelId="{18EC8AA8-93C9-4ADE-A4B9-AEE02ED0789D}" type="presParOf" srcId="{B6D4401D-9D26-445D-ADD0-4A621BF85695}" destId="{D24B3A89-3946-40D7-AC42-DD7FD4C389D0}" srcOrd="1" destOrd="0" presId="urn:microsoft.com/office/officeart/2018/2/layout/IconLabelList"/>
    <dgm:cxn modelId="{FF07C6F9-A512-4791-96E7-8CEF4CB58031}" type="presParOf" srcId="{B6D4401D-9D26-445D-ADD0-4A621BF85695}" destId="{A6432449-4EA8-44CD-90B5-D4F31952353E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365B20-496E-4320-BA87-7F779F335F8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2BDDB55-5DE2-4C8D-893E-A7F4257171A2}">
      <dgm:prSet/>
      <dgm:spPr/>
      <dgm:t>
        <a:bodyPr/>
        <a:lstStyle/>
        <a:p>
          <a:r>
            <a:rPr lang="en-US" dirty="0"/>
            <a:t>Going to College</a:t>
          </a:r>
        </a:p>
      </dgm:t>
    </dgm:pt>
    <dgm:pt modelId="{A4A5408A-0F1B-4A45-81B7-243E578FD025}" type="parTrans" cxnId="{D22A383C-B04D-4013-90C9-DD4E4AA3883A}">
      <dgm:prSet/>
      <dgm:spPr/>
      <dgm:t>
        <a:bodyPr/>
        <a:lstStyle/>
        <a:p>
          <a:endParaRPr lang="en-US"/>
        </a:p>
      </dgm:t>
    </dgm:pt>
    <dgm:pt modelId="{E35D3DB7-C2BA-4CC8-83B3-2CCE75569255}" type="sibTrans" cxnId="{D22A383C-B04D-4013-90C9-DD4E4AA3883A}">
      <dgm:prSet/>
      <dgm:spPr/>
      <dgm:t>
        <a:bodyPr/>
        <a:lstStyle/>
        <a:p>
          <a:endParaRPr lang="en-US"/>
        </a:p>
      </dgm:t>
    </dgm:pt>
    <dgm:pt modelId="{3ADF0C9F-AC80-45C9-B2A4-9CD674A8A664}">
      <dgm:prSet/>
      <dgm:spPr/>
      <dgm:t>
        <a:bodyPr/>
        <a:lstStyle/>
        <a:p>
          <a:r>
            <a:rPr lang="en-US"/>
            <a:t>Buying a Car </a:t>
          </a:r>
        </a:p>
      </dgm:t>
    </dgm:pt>
    <dgm:pt modelId="{50FA24D9-EDA4-4DEE-B036-840DF99AD44B}" type="parTrans" cxnId="{2898378F-8195-4BA4-9720-A7F4EECD6069}">
      <dgm:prSet/>
      <dgm:spPr/>
      <dgm:t>
        <a:bodyPr/>
        <a:lstStyle/>
        <a:p>
          <a:endParaRPr lang="en-US"/>
        </a:p>
      </dgm:t>
    </dgm:pt>
    <dgm:pt modelId="{365A98B3-E308-4FA7-9FFF-D6FBA2FCE168}" type="sibTrans" cxnId="{2898378F-8195-4BA4-9720-A7F4EECD6069}">
      <dgm:prSet/>
      <dgm:spPr/>
      <dgm:t>
        <a:bodyPr/>
        <a:lstStyle/>
        <a:p>
          <a:endParaRPr lang="en-US"/>
        </a:p>
      </dgm:t>
    </dgm:pt>
    <dgm:pt modelId="{407C63E1-18D4-4A61-BA1A-9EF314B0B8CA}">
      <dgm:prSet/>
      <dgm:spPr/>
      <dgm:t>
        <a:bodyPr/>
        <a:lstStyle/>
        <a:p>
          <a:r>
            <a:rPr lang="en-US"/>
            <a:t>Purchasing a Home</a:t>
          </a:r>
        </a:p>
      </dgm:t>
    </dgm:pt>
    <dgm:pt modelId="{92552D56-D7D1-4904-A66C-C743B38BAEB4}" type="parTrans" cxnId="{C4BAF2E4-668F-4BD0-8B8D-DB8845F1408E}">
      <dgm:prSet/>
      <dgm:spPr/>
      <dgm:t>
        <a:bodyPr/>
        <a:lstStyle/>
        <a:p>
          <a:endParaRPr lang="en-US"/>
        </a:p>
      </dgm:t>
    </dgm:pt>
    <dgm:pt modelId="{D9765F98-A804-42B1-A8CE-5026FFD3E340}" type="sibTrans" cxnId="{C4BAF2E4-668F-4BD0-8B8D-DB8845F1408E}">
      <dgm:prSet/>
      <dgm:spPr/>
      <dgm:t>
        <a:bodyPr/>
        <a:lstStyle/>
        <a:p>
          <a:endParaRPr lang="en-US"/>
        </a:p>
      </dgm:t>
    </dgm:pt>
    <dgm:pt modelId="{FE88C7EE-63A5-4A89-B60D-BD8F08F7D022}" type="pres">
      <dgm:prSet presAssocID="{EA365B20-496E-4320-BA87-7F779F335F86}" presName="root" presStyleCnt="0">
        <dgm:presLayoutVars>
          <dgm:dir/>
          <dgm:resizeHandles val="exact"/>
        </dgm:presLayoutVars>
      </dgm:prSet>
      <dgm:spPr/>
    </dgm:pt>
    <dgm:pt modelId="{0757EBDE-488E-4075-9027-56D2B60BB57F}" type="pres">
      <dgm:prSet presAssocID="{D2BDDB55-5DE2-4C8D-893E-A7F4257171A2}" presName="compNode" presStyleCnt="0"/>
      <dgm:spPr/>
    </dgm:pt>
    <dgm:pt modelId="{59DAC8F5-B186-43A0-BFEF-8F9459E09B7B}" type="pres">
      <dgm:prSet presAssocID="{D2BDDB55-5DE2-4C8D-893E-A7F4257171A2}" presName="bgRect" presStyleLbl="bgShp" presStyleIdx="0" presStyleCnt="3"/>
      <dgm:spPr/>
    </dgm:pt>
    <dgm:pt modelId="{38D9BAF2-9795-4873-BB75-DFB325DA7CCA}" type="pres">
      <dgm:prSet presAssocID="{D2BDDB55-5DE2-4C8D-893E-A7F4257171A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8C252ECE-E68F-421B-B0B7-754A7A43753E}" type="pres">
      <dgm:prSet presAssocID="{D2BDDB55-5DE2-4C8D-893E-A7F4257171A2}" presName="spaceRect" presStyleCnt="0"/>
      <dgm:spPr/>
    </dgm:pt>
    <dgm:pt modelId="{5D6D4D74-6B96-4969-A776-B7303DB07E65}" type="pres">
      <dgm:prSet presAssocID="{D2BDDB55-5DE2-4C8D-893E-A7F4257171A2}" presName="parTx" presStyleLbl="revTx" presStyleIdx="0" presStyleCnt="3">
        <dgm:presLayoutVars>
          <dgm:chMax val="0"/>
          <dgm:chPref val="0"/>
        </dgm:presLayoutVars>
      </dgm:prSet>
      <dgm:spPr/>
    </dgm:pt>
    <dgm:pt modelId="{08186252-F5A2-4BC3-9D59-B5AF042AB401}" type="pres">
      <dgm:prSet presAssocID="{E35D3DB7-C2BA-4CC8-83B3-2CCE75569255}" presName="sibTrans" presStyleCnt="0"/>
      <dgm:spPr/>
    </dgm:pt>
    <dgm:pt modelId="{03AFDA35-F15E-4A06-BCE7-94FDB6B0CC06}" type="pres">
      <dgm:prSet presAssocID="{3ADF0C9F-AC80-45C9-B2A4-9CD674A8A664}" presName="compNode" presStyleCnt="0"/>
      <dgm:spPr/>
    </dgm:pt>
    <dgm:pt modelId="{EA2C560F-0A4A-495E-A063-49D862202E81}" type="pres">
      <dgm:prSet presAssocID="{3ADF0C9F-AC80-45C9-B2A4-9CD674A8A664}" presName="bgRect" presStyleLbl="bgShp" presStyleIdx="1" presStyleCnt="3"/>
      <dgm:spPr/>
    </dgm:pt>
    <dgm:pt modelId="{D063199B-2806-4565-9F1B-A34570BE2BBB}" type="pres">
      <dgm:prSet presAssocID="{3ADF0C9F-AC80-45C9-B2A4-9CD674A8A66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r"/>
        </a:ext>
      </dgm:extLst>
    </dgm:pt>
    <dgm:pt modelId="{44AA0129-EB61-40D7-AAA1-6E73977EF685}" type="pres">
      <dgm:prSet presAssocID="{3ADF0C9F-AC80-45C9-B2A4-9CD674A8A664}" presName="spaceRect" presStyleCnt="0"/>
      <dgm:spPr/>
    </dgm:pt>
    <dgm:pt modelId="{92973151-73F0-420B-AFBC-44ED0404251D}" type="pres">
      <dgm:prSet presAssocID="{3ADF0C9F-AC80-45C9-B2A4-9CD674A8A664}" presName="parTx" presStyleLbl="revTx" presStyleIdx="1" presStyleCnt="3">
        <dgm:presLayoutVars>
          <dgm:chMax val="0"/>
          <dgm:chPref val="0"/>
        </dgm:presLayoutVars>
      </dgm:prSet>
      <dgm:spPr/>
    </dgm:pt>
    <dgm:pt modelId="{42502897-99C9-475D-BECB-948AE983FD90}" type="pres">
      <dgm:prSet presAssocID="{365A98B3-E308-4FA7-9FFF-D6FBA2FCE168}" presName="sibTrans" presStyleCnt="0"/>
      <dgm:spPr/>
    </dgm:pt>
    <dgm:pt modelId="{1940F233-1810-4212-AF2F-A6BB144F1E04}" type="pres">
      <dgm:prSet presAssocID="{407C63E1-18D4-4A61-BA1A-9EF314B0B8CA}" presName="compNode" presStyleCnt="0"/>
      <dgm:spPr/>
    </dgm:pt>
    <dgm:pt modelId="{38B6473A-4397-417B-AD6F-8E1788D15355}" type="pres">
      <dgm:prSet presAssocID="{407C63E1-18D4-4A61-BA1A-9EF314B0B8CA}" presName="bgRect" presStyleLbl="bgShp" presStyleIdx="2" presStyleCnt="3"/>
      <dgm:spPr/>
    </dgm:pt>
    <dgm:pt modelId="{3F015C02-D28F-49C8-BF76-7C12F8D8CA12}" type="pres">
      <dgm:prSet presAssocID="{407C63E1-18D4-4A61-BA1A-9EF314B0B8C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use"/>
        </a:ext>
      </dgm:extLst>
    </dgm:pt>
    <dgm:pt modelId="{60DA386B-363B-434E-B026-BEC68BA17176}" type="pres">
      <dgm:prSet presAssocID="{407C63E1-18D4-4A61-BA1A-9EF314B0B8CA}" presName="spaceRect" presStyleCnt="0"/>
      <dgm:spPr/>
    </dgm:pt>
    <dgm:pt modelId="{9FCA364D-EF78-4E18-B50B-011FD1A9FF09}" type="pres">
      <dgm:prSet presAssocID="{407C63E1-18D4-4A61-BA1A-9EF314B0B8CA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8F4FCA15-BAAF-400B-BE9C-D502FA50EDD9}" type="presOf" srcId="{D2BDDB55-5DE2-4C8D-893E-A7F4257171A2}" destId="{5D6D4D74-6B96-4969-A776-B7303DB07E65}" srcOrd="0" destOrd="0" presId="urn:microsoft.com/office/officeart/2018/2/layout/IconVerticalSolidList"/>
    <dgm:cxn modelId="{D22A383C-B04D-4013-90C9-DD4E4AA3883A}" srcId="{EA365B20-496E-4320-BA87-7F779F335F86}" destId="{D2BDDB55-5DE2-4C8D-893E-A7F4257171A2}" srcOrd="0" destOrd="0" parTransId="{A4A5408A-0F1B-4A45-81B7-243E578FD025}" sibTransId="{E35D3DB7-C2BA-4CC8-83B3-2CCE75569255}"/>
    <dgm:cxn modelId="{EDD65A63-E60D-4AF7-8F1D-A186807B9EEB}" type="presOf" srcId="{EA365B20-496E-4320-BA87-7F779F335F86}" destId="{FE88C7EE-63A5-4A89-B60D-BD8F08F7D022}" srcOrd="0" destOrd="0" presId="urn:microsoft.com/office/officeart/2018/2/layout/IconVerticalSolidList"/>
    <dgm:cxn modelId="{674F8F8E-6B41-4115-A014-8488BF344357}" type="presOf" srcId="{3ADF0C9F-AC80-45C9-B2A4-9CD674A8A664}" destId="{92973151-73F0-420B-AFBC-44ED0404251D}" srcOrd="0" destOrd="0" presId="urn:microsoft.com/office/officeart/2018/2/layout/IconVerticalSolidList"/>
    <dgm:cxn modelId="{2898378F-8195-4BA4-9720-A7F4EECD6069}" srcId="{EA365B20-496E-4320-BA87-7F779F335F86}" destId="{3ADF0C9F-AC80-45C9-B2A4-9CD674A8A664}" srcOrd="1" destOrd="0" parTransId="{50FA24D9-EDA4-4DEE-B036-840DF99AD44B}" sibTransId="{365A98B3-E308-4FA7-9FFF-D6FBA2FCE168}"/>
    <dgm:cxn modelId="{DC71EECF-FEF1-4DFB-A360-06ACFA1E6A4A}" type="presOf" srcId="{407C63E1-18D4-4A61-BA1A-9EF314B0B8CA}" destId="{9FCA364D-EF78-4E18-B50B-011FD1A9FF09}" srcOrd="0" destOrd="0" presId="urn:microsoft.com/office/officeart/2018/2/layout/IconVerticalSolidList"/>
    <dgm:cxn modelId="{C4BAF2E4-668F-4BD0-8B8D-DB8845F1408E}" srcId="{EA365B20-496E-4320-BA87-7F779F335F86}" destId="{407C63E1-18D4-4A61-BA1A-9EF314B0B8CA}" srcOrd="2" destOrd="0" parTransId="{92552D56-D7D1-4904-A66C-C743B38BAEB4}" sibTransId="{D9765F98-A804-42B1-A8CE-5026FFD3E340}"/>
    <dgm:cxn modelId="{D6EDC660-1A87-446A-A0DE-96B786EA83C1}" type="presParOf" srcId="{FE88C7EE-63A5-4A89-B60D-BD8F08F7D022}" destId="{0757EBDE-488E-4075-9027-56D2B60BB57F}" srcOrd="0" destOrd="0" presId="urn:microsoft.com/office/officeart/2018/2/layout/IconVerticalSolidList"/>
    <dgm:cxn modelId="{9CDEC78E-ABFD-41E0-8A41-926AA0EA59BA}" type="presParOf" srcId="{0757EBDE-488E-4075-9027-56D2B60BB57F}" destId="{59DAC8F5-B186-43A0-BFEF-8F9459E09B7B}" srcOrd="0" destOrd="0" presId="urn:microsoft.com/office/officeart/2018/2/layout/IconVerticalSolidList"/>
    <dgm:cxn modelId="{2B27D94B-7D31-4D01-9CFF-4C44BE7583DD}" type="presParOf" srcId="{0757EBDE-488E-4075-9027-56D2B60BB57F}" destId="{38D9BAF2-9795-4873-BB75-DFB325DA7CCA}" srcOrd="1" destOrd="0" presId="urn:microsoft.com/office/officeart/2018/2/layout/IconVerticalSolidList"/>
    <dgm:cxn modelId="{420B61C4-7C8B-4C61-9B27-244CCC3091DB}" type="presParOf" srcId="{0757EBDE-488E-4075-9027-56D2B60BB57F}" destId="{8C252ECE-E68F-421B-B0B7-754A7A43753E}" srcOrd="2" destOrd="0" presId="urn:microsoft.com/office/officeart/2018/2/layout/IconVerticalSolidList"/>
    <dgm:cxn modelId="{060F6255-B86F-47B2-BF89-EE08D8A65523}" type="presParOf" srcId="{0757EBDE-488E-4075-9027-56D2B60BB57F}" destId="{5D6D4D74-6B96-4969-A776-B7303DB07E65}" srcOrd="3" destOrd="0" presId="urn:microsoft.com/office/officeart/2018/2/layout/IconVerticalSolidList"/>
    <dgm:cxn modelId="{9AD467DE-8872-4E95-8FCD-7097CC36A42A}" type="presParOf" srcId="{FE88C7EE-63A5-4A89-B60D-BD8F08F7D022}" destId="{08186252-F5A2-4BC3-9D59-B5AF042AB401}" srcOrd="1" destOrd="0" presId="urn:microsoft.com/office/officeart/2018/2/layout/IconVerticalSolidList"/>
    <dgm:cxn modelId="{26C0F016-F48C-4548-9EAB-693EC93713DF}" type="presParOf" srcId="{FE88C7EE-63A5-4A89-B60D-BD8F08F7D022}" destId="{03AFDA35-F15E-4A06-BCE7-94FDB6B0CC06}" srcOrd="2" destOrd="0" presId="urn:microsoft.com/office/officeart/2018/2/layout/IconVerticalSolidList"/>
    <dgm:cxn modelId="{F2C4B303-5C29-4ED1-94A3-41D2624DAE21}" type="presParOf" srcId="{03AFDA35-F15E-4A06-BCE7-94FDB6B0CC06}" destId="{EA2C560F-0A4A-495E-A063-49D862202E81}" srcOrd="0" destOrd="0" presId="urn:microsoft.com/office/officeart/2018/2/layout/IconVerticalSolidList"/>
    <dgm:cxn modelId="{9CE0143B-28BE-426F-A848-2BEA6B11506B}" type="presParOf" srcId="{03AFDA35-F15E-4A06-BCE7-94FDB6B0CC06}" destId="{D063199B-2806-4565-9F1B-A34570BE2BBB}" srcOrd="1" destOrd="0" presId="urn:microsoft.com/office/officeart/2018/2/layout/IconVerticalSolidList"/>
    <dgm:cxn modelId="{6D9FBA73-C317-407A-8725-2738B22FC803}" type="presParOf" srcId="{03AFDA35-F15E-4A06-BCE7-94FDB6B0CC06}" destId="{44AA0129-EB61-40D7-AAA1-6E73977EF685}" srcOrd="2" destOrd="0" presId="urn:microsoft.com/office/officeart/2018/2/layout/IconVerticalSolidList"/>
    <dgm:cxn modelId="{12047277-1DAE-4A7A-B967-9FFDA6AB26B7}" type="presParOf" srcId="{03AFDA35-F15E-4A06-BCE7-94FDB6B0CC06}" destId="{92973151-73F0-420B-AFBC-44ED0404251D}" srcOrd="3" destOrd="0" presId="urn:microsoft.com/office/officeart/2018/2/layout/IconVerticalSolidList"/>
    <dgm:cxn modelId="{4D2546B1-8959-4CCB-AB61-CE7B83D9F814}" type="presParOf" srcId="{FE88C7EE-63A5-4A89-B60D-BD8F08F7D022}" destId="{42502897-99C9-475D-BECB-948AE983FD90}" srcOrd="3" destOrd="0" presId="urn:microsoft.com/office/officeart/2018/2/layout/IconVerticalSolidList"/>
    <dgm:cxn modelId="{E71E51E2-3F52-4D52-ADA5-7618C9EA2852}" type="presParOf" srcId="{FE88C7EE-63A5-4A89-B60D-BD8F08F7D022}" destId="{1940F233-1810-4212-AF2F-A6BB144F1E04}" srcOrd="4" destOrd="0" presId="urn:microsoft.com/office/officeart/2018/2/layout/IconVerticalSolidList"/>
    <dgm:cxn modelId="{46459A8E-8E01-4A5B-964E-40D7BA219A25}" type="presParOf" srcId="{1940F233-1810-4212-AF2F-A6BB144F1E04}" destId="{38B6473A-4397-417B-AD6F-8E1788D15355}" srcOrd="0" destOrd="0" presId="urn:microsoft.com/office/officeart/2018/2/layout/IconVerticalSolidList"/>
    <dgm:cxn modelId="{F54754A5-2E95-40B9-BAA5-FC62CB685A48}" type="presParOf" srcId="{1940F233-1810-4212-AF2F-A6BB144F1E04}" destId="{3F015C02-D28F-49C8-BF76-7C12F8D8CA12}" srcOrd="1" destOrd="0" presId="urn:microsoft.com/office/officeart/2018/2/layout/IconVerticalSolidList"/>
    <dgm:cxn modelId="{4F51A0EC-AEE3-482B-BA38-FB15AF768126}" type="presParOf" srcId="{1940F233-1810-4212-AF2F-A6BB144F1E04}" destId="{60DA386B-363B-434E-B026-BEC68BA17176}" srcOrd="2" destOrd="0" presId="urn:microsoft.com/office/officeart/2018/2/layout/IconVerticalSolidList"/>
    <dgm:cxn modelId="{8876B8EE-D06A-436B-87BC-031B7C406A40}" type="presParOf" srcId="{1940F233-1810-4212-AF2F-A6BB144F1E04}" destId="{9FCA364D-EF78-4E18-B50B-011FD1A9FF0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18FCA5-FAFC-4920-AFCC-786E5D09041B}" type="doc">
      <dgm:prSet loTypeId="urn:microsoft.com/office/officeart/2018/2/layout/IconVerticalSolidList" loCatId="icon" qsTypeId="urn:microsoft.com/office/officeart/2005/8/quickstyle/3d3" qsCatId="3D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203C2E58-BF1E-45D6-AE75-4104E287598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Save!</a:t>
          </a:r>
        </a:p>
      </dgm:t>
    </dgm:pt>
    <dgm:pt modelId="{453DFA65-6342-49A6-B1E9-1FFEC6902F23}" type="parTrans" cxnId="{4E7028CE-C351-44A9-AD0A-92D459E17791}">
      <dgm:prSet/>
      <dgm:spPr/>
      <dgm:t>
        <a:bodyPr/>
        <a:lstStyle/>
        <a:p>
          <a:endParaRPr lang="en-US"/>
        </a:p>
      </dgm:t>
    </dgm:pt>
    <dgm:pt modelId="{2E07725E-106D-4944-87BF-B688BCC8A225}" type="sibTrans" cxnId="{4E7028CE-C351-44A9-AD0A-92D459E17791}">
      <dgm:prSet/>
      <dgm:spPr/>
      <dgm:t>
        <a:bodyPr/>
        <a:lstStyle/>
        <a:p>
          <a:endParaRPr lang="en-US"/>
        </a:p>
      </dgm:t>
    </dgm:pt>
    <dgm:pt modelId="{626511F4-CEEA-467D-A74E-FB2CE0D0484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Know your budget!</a:t>
          </a:r>
        </a:p>
      </dgm:t>
    </dgm:pt>
    <dgm:pt modelId="{14D8442F-23A7-4C7A-8B2C-F57BE16F2F5D}" type="parTrans" cxnId="{FC25A38C-16AD-4908-96AC-D30E2A884D5C}">
      <dgm:prSet/>
      <dgm:spPr/>
      <dgm:t>
        <a:bodyPr/>
        <a:lstStyle/>
        <a:p>
          <a:endParaRPr lang="en-US"/>
        </a:p>
      </dgm:t>
    </dgm:pt>
    <dgm:pt modelId="{D06B0568-2B46-4B21-8012-A16433107EF6}" type="sibTrans" cxnId="{FC25A38C-16AD-4908-96AC-D30E2A884D5C}">
      <dgm:prSet/>
      <dgm:spPr/>
      <dgm:t>
        <a:bodyPr/>
        <a:lstStyle/>
        <a:p>
          <a:endParaRPr lang="en-US"/>
        </a:p>
      </dgm:t>
    </dgm:pt>
    <dgm:pt modelId="{438550B6-32B8-4181-A4EF-230EC6B932B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Shop for the lowest rate!</a:t>
          </a:r>
        </a:p>
      </dgm:t>
    </dgm:pt>
    <dgm:pt modelId="{10EB2753-6886-4ED3-BE2D-7DF970632936}" type="parTrans" cxnId="{4D878511-4A0A-45B0-BFD1-4FDA8F3C4442}">
      <dgm:prSet/>
      <dgm:spPr/>
      <dgm:t>
        <a:bodyPr/>
        <a:lstStyle/>
        <a:p>
          <a:endParaRPr lang="en-US"/>
        </a:p>
      </dgm:t>
    </dgm:pt>
    <dgm:pt modelId="{9A434400-3ACE-4359-9C2A-3213E63B418B}" type="sibTrans" cxnId="{4D878511-4A0A-45B0-BFD1-4FDA8F3C4442}">
      <dgm:prSet/>
      <dgm:spPr/>
      <dgm:t>
        <a:bodyPr/>
        <a:lstStyle/>
        <a:p>
          <a:endParaRPr lang="en-US"/>
        </a:p>
      </dgm:t>
    </dgm:pt>
    <dgm:pt modelId="{57541B4A-E7B4-41F0-80B9-B0A0A0178702}" type="pres">
      <dgm:prSet presAssocID="{8B18FCA5-FAFC-4920-AFCC-786E5D09041B}" presName="root" presStyleCnt="0">
        <dgm:presLayoutVars>
          <dgm:dir/>
          <dgm:resizeHandles val="exact"/>
        </dgm:presLayoutVars>
      </dgm:prSet>
      <dgm:spPr/>
    </dgm:pt>
    <dgm:pt modelId="{DA7A5BAA-E5DA-4886-9EF6-8D5BF9382C5A}" type="pres">
      <dgm:prSet presAssocID="{203C2E58-BF1E-45D6-AE75-4104E2875987}" presName="compNode" presStyleCnt="0"/>
      <dgm:spPr/>
    </dgm:pt>
    <dgm:pt modelId="{2B314EED-8B47-45B8-A6BA-173580B6162D}" type="pres">
      <dgm:prSet presAssocID="{203C2E58-BF1E-45D6-AE75-4104E2875987}" presName="bgRect" presStyleLbl="bgShp" presStyleIdx="0" presStyleCnt="3"/>
      <dgm:spPr/>
    </dgm:pt>
    <dgm:pt modelId="{03655B25-732E-4EF1-9E59-FC48C93078A1}" type="pres">
      <dgm:prSet presAssocID="{203C2E58-BF1E-45D6-AE75-4104E2875987}" presName="iconRect" presStyleLbl="node1" presStyleIdx="0" presStyleCnt="3" custLinFactNeighborY="305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iggy Bank"/>
        </a:ext>
      </dgm:extLst>
    </dgm:pt>
    <dgm:pt modelId="{045C18CA-95A8-405A-AD75-9276654ACD09}" type="pres">
      <dgm:prSet presAssocID="{203C2E58-BF1E-45D6-AE75-4104E2875987}" presName="spaceRect" presStyleCnt="0"/>
      <dgm:spPr/>
    </dgm:pt>
    <dgm:pt modelId="{6CA889D3-6E44-4BEA-83DC-14A9514953CE}" type="pres">
      <dgm:prSet presAssocID="{203C2E58-BF1E-45D6-AE75-4104E2875987}" presName="parTx" presStyleLbl="revTx" presStyleIdx="0" presStyleCnt="3">
        <dgm:presLayoutVars>
          <dgm:chMax val="0"/>
          <dgm:chPref val="0"/>
        </dgm:presLayoutVars>
      </dgm:prSet>
      <dgm:spPr/>
    </dgm:pt>
    <dgm:pt modelId="{44F14FCC-2017-495E-ACCE-059C855CF55F}" type="pres">
      <dgm:prSet presAssocID="{2E07725E-106D-4944-87BF-B688BCC8A225}" presName="sibTrans" presStyleCnt="0"/>
      <dgm:spPr/>
    </dgm:pt>
    <dgm:pt modelId="{1C3D703C-52FC-4E5B-A16F-C4ABBC3759B8}" type="pres">
      <dgm:prSet presAssocID="{626511F4-CEEA-467D-A74E-FB2CE0D0484A}" presName="compNode" presStyleCnt="0"/>
      <dgm:spPr/>
    </dgm:pt>
    <dgm:pt modelId="{74BAC756-0992-4570-B6EB-2038B286307B}" type="pres">
      <dgm:prSet presAssocID="{626511F4-CEEA-467D-A74E-FB2CE0D0484A}" presName="bgRect" presStyleLbl="bgShp" presStyleIdx="1" presStyleCnt="3"/>
      <dgm:spPr/>
    </dgm:pt>
    <dgm:pt modelId="{81D6E94D-CB49-45BD-8545-EF3165CEFABB}" type="pres">
      <dgm:prSet presAssocID="{626511F4-CEEA-467D-A74E-FB2CE0D0484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AADF436-42DA-4A43-B173-8E257E3A0EEA}" type="pres">
      <dgm:prSet presAssocID="{626511F4-CEEA-467D-A74E-FB2CE0D0484A}" presName="spaceRect" presStyleCnt="0"/>
      <dgm:spPr/>
    </dgm:pt>
    <dgm:pt modelId="{95A6EC5E-95CE-4568-B22B-8F0CB8776E62}" type="pres">
      <dgm:prSet presAssocID="{626511F4-CEEA-467D-A74E-FB2CE0D0484A}" presName="parTx" presStyleLbl="revTx" presStyleIdx="1" presStyleCnt="3">
        <dgm:presLayoutVars>
          <dgm:chMax val="0"/>
          <dgm:chPref val="0"/>
        </dgm:presLayoutVars>
      </dgm:prSet>
      <dgm:spPr/>
    </dgm:pt>
    <dgm:pt modelId="{71E2E697-3E88-4E95-B169-DA66122A8167}" type="pres">
      <dgm:prSet presAssocID="{D06B0568-2B46-4B21-8012-A16433107EF6}" presName="sibTrans" presStyleCnt="0"/>
      <dgm:spPr/>
    </dgm:pt>
    <dgm:pt modelId="{E4D3AB2E-8A1E-48E9-8BD3-6B11612A4D76}" type="pres">
      <dgm:prSet presAssocID="{438550B6-32B8-4181-A4EF-230EC6B932BC}" presName="compNode" presStyleCnt="0"/>
      <dgm:spPr/>
    </dgm:pt>
    <dgm:pt modelId="{B10FEA7A-5040-424C-877C-78D032177382}" type="pres">
      <dgm:prSet presAssocID="{438550B6-32B8-4181-A4EF-230EC6B932BC}" presName="bgRect" presStyleLbl="bgShp" presStyleIdx="2" presStyleCnt="3"/>
      <dgm:spPr/>
    </dgm:pt>
    <dgm:pt modelId="{EF13D020-648E-4581-8AA7-D35127B86064}" type="pres">
      <dgm:prSet presAssocID="{438550B6-32B8-4181-A4EF-230EC6B932BC}" presName="iconRect" presStyleLbl="node1" presStyleIdx="2" presStyleCnt="3" custLinFactNeighborX="-471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Yuan"/>
        </a:ext>
      </dgm:extLst>
    </dgm:pt>
    <dgm:pt modelId="{8F0F9CEE-F5E2-4B30-981B-96B49A62A63A}" type="pres">
      <dgm:prSet presAssocID="{438550B6-32B8-4181-A4EF-230EC6B932BC}" presName="spaceRect" presStyleCnt="0"/>
      <dgm:spPr/>
    </dgm:pt>
    <dgm:pt modelId="{40C2CE86-8A41-4F17-8D79-7FA5D73F402F}" type="pres">
      <dgm:prSet presAssocID="{438550B6-32B8-4181-A4EF-230EC6B932B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D878511-4A0A-45B0-BFD1-4FDA8F3C4442}" srcId="{8B18FCA5-FAFC-4920-AFCC-786E5D09041B}" destId="{438550B6-32B8-4181-A4EF-230EC6B932BC}" srcOrd="2" destOrd="0" parTransId="{10EB2753-6886-4ED3-BE2D-7DF970632936}" sibTransId="{9A434400-3ACE-4359-9C2A-3213E63B418B}"/>
    <dgm:cxn modelId="{7311DB18-A6F1-4538-B040-27C2C7C36A86}" type="presOf" srcId="{203C2E58-BF1E-45D6-AE75-4104E2875987}" destId="{6CA889D3-6E44-4BEA-83DC-14A9514953CE}" srcOrd="0" destOrd="0" presId="urn:microsoft.com/office/officeart/2018/2/layout/IconVerticalSolidList"/>
    <dgm:cxn modelId="{6649574B-5E40-4349-AF1C-6BA57848E1F2}" type="presOf" srcId="{626511F4-CEEA-467D-A74E-FB2CE0D0484A}" destId="{95A6EC5E-95CE-4568-B22B-8F0CB8776E62}" srcOrd="0" destOrd="0" presId="urn:microsoft.com/office/officeart/2018/2/layout/IconVerticalSolidList"/>
    <dgm:cxn modelId="{FC25A38C-16AD-4908-96AC-D30E2A884D5C}" srcId="{8B18FCA5-FAFC-4920-AFCC-786E5D09041B}" destId="{626511F4-CEEA-467D-A74E-FB2CE0D0484A}" srcOrd="1" destOrd="0" parTransId="{14D8442F-23A7-4C7A-8B2C-F57BE16F2F5D}" sibTransId="{D06B0568-2B46-4B21-8012-A16433107EF6}"/>
    <dgm:cxn modelId="{E179B0AF-9EBF-43FE-A3D8-DF23C6847E66}" type="presOf" srcId="{8B18FCA5-FAFC-4920-AFCC-786E5D09041B}" destId="{57541B4A-E7B4-41F0-80B9-B0A0A0178702}" srcOrd="0" destOrd="0" presId="urn:microsoft.com/office/officeart/2018/2/layout/IconVerticalSolidList"/>
    <dgm:cxn modelId="{4E7028CE-C351-44A9-AD0A-92D459E17791}" srcId="{8B18FCA5-FAFC-4920-AFCC-786E5D09041B}" destId="{203C2E58-BF1E-45D6-AE75-4104E2875987}" srcOrd="0" destOrd="0" parTransId="{453DFA65-6342-49A6-B1E9-1FFEC6902F23}" sibTransId="{2E07725E-106D-4944-87BF-B688BCC8A225}"/>
    <dgm:cxn modelId="{86EC20CF-9534-4F94-AE64-B5E6E8D2386C}" type="presOf" srcId="{438550B6-32B8-4181-A4EF-230EC6B932BC}" destId="{40C2CE86-8A41-4F17-8D79-7FA5D73F402F}" srcOrd="0" destOrd="0" presId="urn:microsoft.com/office/officeart/2018/2/layout/IconVerticalSolidList"/>
    <dgm:cxn modelId="{2879A480-5BCC-4244-B88A-118AC9E1A9E2}" type="presParOf" srcId="{57541B4A-E7B4-41F0-80B9-B0A0A0178702}" destId="{DA7A5BAA-E5DA-4886-9EF6-8D5BF9382C5A}" srcOrd="0" destOrd="0" presId="urn:microsoft.com/office/officeart/2018/2/layout/IconVerticalSolidList"/>
    <dgm:cxn modelId="{E9B682D1-8A90-4BCC-B089-FEBD93C6AF4E}" type="presParOf" srcId="{DA7A5BAA-E5DA-4886-9EF6-8D5BF9382C5A}" destId="{2B314EED-8B47-45B8-A6BA-173580B6162D}" srcOrd="0" destOrd="0" presId="urn:microsoft.com/office/officeart/2018/2/layout/IconVerticalSolidList"/>
    <dgm:cxn modelId="{54134A16-1664-4CCA-A584-6743160F2BDC}" type="presParOf" srcId="{DA7A5BAA-E5DA-4886-9EF6-8D5BF9382C5A}" destId="{03655B25-732E-4EF1-9E59-FC48C93078A1}" srcOrd="1" destOrd="0" presId="urn:microsoft.com/office/officeart/2018/2/layout/IconVerticalSolidList"/>
    <dgm:cxn modelId="{853A4229-17F0-43CC-A0F1-EEE560AD0401}" type="presParOf" srcId="{DA7A5BAA-E5DA-4886-9EF6-8D5BF9382C5A}" destId="{045C18CA-95A8-405A-AD75-9276654ACD09}" srcOrd="2" destOrd="0" presId="urn:microsoft.com/office/officeart/2018/2/layout/IconVerticalSolidList"/>
    <dgm:cxn modelId="{1674868F-E098-45D3-A84F-B54014D5E507}" type="presParOf" srcId="{DA7A5BAA-E5DA-4886-9EF6-8D5BF9382C5A}" destId="{6CA889D3-6E44-4BEA-83DC-14A9514953CE}" srcOrd="3" destOrd="0" presId="urn:microsoft.com/office/officeart/2018/2/layout/IconVerticalSolidList"/>
    <dgm:cxn modelId="{2D7B4370-0D43-4B2E-B421-B4BEB936B29C}" type="presParOf" srcId="{57541B4A-E7B4-41F0-80B9-B0A0A0178702}" destId="{44F14FCC-2017-495E-ACCE-059C855CF55F}" srcOrd="1" destOrd="0" presId="urn:microsoft.com/office/officeart/2018/2/layout/IconVerticalSolidList"/>
    <dgm:cxn modelId="{A0C68D9C-E099-4124-B142-101F6666D6D3}" type="presParOf" srcId="{57541B4A-E7B4-41F0-80B9-B0A0A0178702}" destId="{1C3D703C-52FC-4E5B-A16F-C4ABBC3759B8}" srcOrd="2" destOrd="0" presId="urn:microsoft.com/office/officeart/2018/2/layout/IconVerticalSolidList"/>
    <dgm:cxn modelId="{EC507C22-A5B4-43F0-9A18-A10E147DD265}" type="presParOf" srcId="{1C3D703C-52FC-4E5B-A16F-C4ABBC3759B8}" destId="{74BAC756-0992-4570-B6EB-2038B286307B}" srcOrd="0" destOrd="0" presId="urn:microsoft.com/office/officeart/2018/2/layout/IconVerticalSolidList"/>
    <dgm:cxn modelId="{6CA1816A-797F-47C0-AA07-D48174633405}" type="presParOf" srcId="{1C3D703C-52FC-4E5B-A16F-C4ABBC3759B8}" destId="{81D6E94D-CB49-45BD-8545-EF3165CEFABB}" srcOrd="1" destOrd="0" presId="urn:microsoft.com/office/officeart/2018/2/layout/IconVerticalSolidList"/>
    <dgm:cxn modelId="{B1AA861F-B5DC-4946-AEB9-FBFA90A7E7FB}" type="presParOf" srcId="{1C3D703C-52FC-4E5B-A16F-C4ABBC3759B8}" destId="{2AADF436-42DA-4A43-B173-8E257E3A0EEA}" srcOrd="2" destOrd="0" presId="urn:microsoft.com/office/officeart/2018/2/layout/IconVerticalSolidList"/>
    <dgm:cxn modelId="{76E3EDE1-5B60-4645-AB60-AFCEDC6EF804}" type="presParOf" srcId="{1C3D703C-52FC-4E5B-A16F-C4ABBC3759B8}" destId="{95A6EC5E-95CE-4568-B22B-8F0CB8776E62}" srcOrd="3" destOrd="0" presId="urn:microsoft.com/office/officeart/2018/2/layout/IconVerticalSolidList"/>
    <dgm:cxn modelId="{5ABE7541-80AD-4477-AC0A-EF1CFAE769CD}" type="presParOf" srcId="{57541B4A-E7B4-41F0-80B9-B0A0A0178702}" destId="{71E2E697-3E88-4E95-B169-DA66122A8167}" srcOrd="3" destOrd="0" presId="urn:microsoft.com/office/officeart/2018/2/layout/IconVerticalSolidList"/>
    <dgm:cxn modelId="{35281DCA-F407-404B-99DB-6423D3AF2D81}" type="presParOf" srcId="{57541B4A-E7B4-41F0-80B9-B0A0A0178702}" destId="{E4D3AB2E-8A1E-48E9-8BD3-6B11612A4D76}" srcOrd="4" destOrd="0" presId="urn:microsoft.com/office/officeart/2018/2/layout/IconVerticalSolidList"/>
    <dgm:cxn modelId="{BA83759A-E0D9-4239-94F0-A1CE5882F5CD}" type="presParOf" srcId="{E4D3AB2E-8A1E-48E9-8BD3-6B11612A4D76}" destId="{B10FEA7A-5040-424C-877C-78D032177382}" srcOrd="0" destOrd="0" presId="urn:microsoft.com/office/officeart/2018/2/layout/IconVerticalSolidList"/>
    <dgm:cxn modelId="{D1682F33-5804-4CFC-9029-E36BCB3EBC62}" type="presParOf" srcId="{E4D3AB2E-8A1E-48E9-8BD3-6B11612A4D76}" destId="{EF13D020-648E-4581-8AA7-D35127B86064}" srcOrd="1" destOrd="0" presId="urn:microsoft.com/office/officeart/2018/2/layout/IconVerticalSolidList"/>
    <dgm:cxn modelId="{9661C7D9-60CE-4FA3-8B16-8652AE31A86A}" type="presParOf" srcId="{E4D3AB2E-8A1E-48E9-8BD3-6B11612A4D76}" destId="{8F0F9CEE-F5E2-4B30-981B-96B49A62A63A}" srcOrd="2" destOrd="0" presId="urn:microsoft.com/office/officeart/2018/2/layout/IconVerticalSolidList"/>
    <dgm:cxn modelId="{DDDF8F83-1926-46E7-83A1-E43FE1EBACD6}" type="presParOf" srcId="{E4D3AB2E-8A1E-48E9-8BD3-6B11612A4D76}" destId="{40C2CE86-8A41-4F17-8D79-7FA5D73F402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FBF45-3FFC-4CC1-9944-EC21093C759D}">
      <dsp:nvSpPr>
        <dsp:cNvPr id="0" name=""/>
        <dsp:cNvSpPr/>
      </dsp:nvSpPr>
      <dsp:spPr>
        <a:xfrm>
          <a:off x="1747800" y="37133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9D79D-B71A-4947-8EBB-D9E94EBCA7B7}">
      <dsp:nvSpPr>
        <dsp:cNvPr id="0" name=""/>
        <dsp:cNvSpPr/>
      </dsp:nvSpPr>
      <dsp:spPr>
        <a:xfrm>
          <a:off x="173829" y="2277020"/>
          <a:ext cx="5083991" cy="20743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One day you will likely want to borrow money to make your own large purchase. </a:t>
          </a:r>
        </a:p>
      </dsp:txBody>
      <dsp:txXfrm>
        <a:off x="173829" y="2277020"/>
        <a:ext cx="5083991" cy="2074317"/>
      </dsp:txXfrm>
    </dsp:sp>
    <dsp:sp modelId="{7D18FEA4-3629-475E-989E-4D9815B30DAE}">
      <dsp:nvSpPr>
        <dsp:cNvPr id="0" name=""/>
        <dsp:cNvSpPr/>
      </dsp:nvSpPr>
      <dsp:spPr>
        <a:xfrm>
          <a:off x="6909005" y="420999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432449-4EA8-44CD-90B5-D4F31952353E}">
      <dsp:nvSpPr>
        <dsp:cNvPr id="0" name=""/>
        <dsp:cNvSpPr/>
      </dsp:nvSpPr>
      <dsp:spPr>
        <a:xfrm>
          <a:off x="5965696" y="2395220"/>
          <a:ext cx="4320000" cy="1895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What are 3 major purchases you’ll likely need a loan for? </a:t>
          </a:r>
        </a:p>
      </dsp:txBody>
      <dsp:txXfrm>
        <a:off x="5965696" y="2395220"/>
        <a:ext cx="4320000" cy="1895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DAC8F5-B186-43A0-BFEF-8F9459E09B7B}">
      <dsp:nvSpPr>
        <dsp:cNvPr id="0" name=""/>
        <dsp:cNvSpPr/>
      </dsp:nvSpPr>
      <dsp:spPr>
        <a:xfrm>
          <a:off x="0" y="719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D9BAF2-9795-4873-BB75-DFB325DA7CCA}">
      <dsp:nvSpPr>
        <dsp:cNvPr id="0" name=""/>
        <dsp:cNvSpPr/>
      </dsp:nvSpPr>
      <dsp:spPr>
        <a:xfrm>
          <a:off x="509522" y="379703"/>
          <a:ext cx="926404" cy="9264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6D4D74-6B96-4969-A776-B7303DB07E65}">
      <dsp:nvSpPr>
        <dsp:cNvPr id="0" name=""/>
        <dsp:cNvSpPr/>
      </dsp:nvSpPr>
      <dsp:spPr>
        <a:xfrm>
          <a:off x="1945450" y="719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Going to College</a:t>
          </a:r>
        </a:p>
      </dsp:txBody>
      <dsp:txXfrm>
        <a:off x="1945450" y="719"/>
        <a:ext cx="4643240" cy="1684372"/>
      </dsp:txXfrm>
    </dsp:sp>
    <dsp:sp modelId="{EA2C560F-0A4A-495E-A063-49D862202E81}">
      <dsp:nvSpPr>
        <dsp:cNvPr id="0" name=""/>
        <dsp:cNvSpPr/>
      </dsp:nvSpPr>
      <dsp:spPr>
        <a:xfrm>
          <a:off x="0" y="2106185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3199B-2806-4565-9F1B-A34570BE2BBB}">
      <dsp:nvSpPr>
        <dsp:cNvPr id="0" name=""/>
        <dsp:cNvSpPr/>
      </dsp:nvSpPr>
      <dsp:spPr>
        <a:xfrm>
          <a:off x="509522" y="2485169"/>
          <a:ext cx="926404" cy="9264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73151-73F0-420B-AFBC-44ED0404251D}">
      <dsp:nvSpPr>
        <dsp:cNvPr id="0" name=""/>
        <dsp:cNvSpPr/>
      </dsp:nvSpPr>
      <dsp:spPr>
        <a:xfrm>
          <a:off x="1945450" y="2106185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Buying a Car </a:t>
          </a:r>
        </a:p>
      </dsp:txBody>
      <dsp:txXfrm>
        <a:off x="1945450" y="2106185"/>
        <a:ext cx="4643240" cy="1684372"/>
      </dsp:txXfrm>
    </dsp:sp>
    <dsp:sp modelId="{38B6473A-4397-417B-AD6F-8E1788D15355}">
      <dsp:nvSpPr>
        <dsp:cNvPr id="0" name=""/>
        <dsp:cNvSpPr/>
      </dsp:nvSpPr>
      <dsp:spPr>
        <a:xfrm>
          <a:off x="0" y="4211650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015C02-D28F-49C8-BF76-7C12F8D8CA12}">
      <dsp:nvSpPr>
        <dsp:cNvPr id="0" name=""/>
        <dsp:cNvSpPr/>
      </dsp:nvSpPr>
      <dsp:spPr>
        <a:xfrm>
          <a:off x="509522" y="4590634"/>
          <a:ext cx="926404" cy="9264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CA364D-EF78-4E18-B50B-011FD1A9FF09}">
      <dsp:nvSpPr>
        <dsp:cNvPr id="0" name=""/>
        <dsp:cNvSpPr/>
      </dsp:nvSpPr>
      <dsp:spPr>
        <a:xfrm>
          <a:off x="1945450" y="4211650"/>
          <a:ext cx="4643240" cy="1684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Purchasing a Home</a:t>
          </a:r>
        </a:p>
      </dsp:txBody>
      <dsp:txXfrm>
        <a:off x="1945450" y="4211650"/>
        <a:ext cx="4643240" cy="1684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314EED-8B47-45B8-A6BA-173580B6162D}">
      <dsp:nvSpPr>
        <dsp:cNvPr id="0" name=""/>
        <dsp:cNvSpPr/>
      </dsp:nvSpPr>
      <dsp:spPr>
        <a:xfrm>
          <a:off x="0" y="719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655B25-732E-4EF1-9E59-FC48C93078A1}">
      <dsp:nvSpPr>
        <dsp:cNvPr id="0" name=""/>
        <dsp:cNvSpPr/>
      </dsp:nvSpPr>
      <dsp:spPr>
        <a:xfrm>
          <a:off x="509522" y="407986"/>
          <a:ext cx="926404" cy="9264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A889D3-6E44-4BEA-83DC-14A9514953CE}">
      <dsp:nvSpPr>
        <dsp:cNvPr id="0" name=""/>
        <dsp:cNvSpPr/>
      </dsp:nvSpPr>
      <dsp:spPr>
        <a:xfrm>
          <a:off x="1945450" y="719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Save!</a:t>
          </a:r>
        </a:p>
      </dsp:txBody>
      <dsp:txXfrm>
        <a:off x="1945450" y="719"/>
        <a:ext cx="4643240" cy="1684372"/>
      </dsp:txXfrm>
    </dsp:sp>
    <dsp:sp modelId="{74BAC756-0992-4570-B6EB-2038B286307B}">
      <dsp:nvSpPr>
        <dsp:cNvPr id="0" name=""/>
        <dsp:cNvSpPr/>
      </dsp:nvSpPr>
      <dsp:spPr>
        <a:xfrm>
          <a:off x="0" y="2106185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D6E94D-CB49-45BD-8545-EF3165CEFABB}">
      <dsp:nvSpPr>
        <dsp:cNvPr id="0" name=""/>
        <dsp:cNvSpPr/>
      </dsp:nvSpPr>
      <dsp:spPr>
        <a:xfrm>
          <a:off x="509522" y="2485169"/>
          <a:ext cx="926404" cy="9264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A6EC5E-95CE-4568-B22B-8F0CB8776E62}">
      <dsp:nvSpPr>
        <dsp:cNvPr id="0" name=""/>
        <dsp:cNvSpPr/>
      </dsp:nvSpPr>
      <dsp:spPr>
        <a:xfrm>
          <a:off x="1945450" y="2106185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Know your budget!</a:t>
          </a:r>
        </a:p>
      </dsp:txBody>
      <dsp:txXfrm>
        <a:off x="1945450" y="2106185"/>
        <a:ext cx="4643240" cy="1684372"/>
      </dsp:txXfrm>
    </dsp:sp>
    <dsp:sp modelId="{B10FEA7A-5040-424C-877C-78D032177382}">
      <dsp:nvSpPr>
        <dsp:cNvPr id="0" name=""/>
        <dsp:cNvSpPr/>
      </dsp:nvSpPr>
      <dsp:spPr>
        <a:xfrm>
          <a:off x="0" y="4211650"/>
          <a:ext cx="6588691" cy="1684372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13D020-648E-4581-8AA7-D35127B86064}">
      <dsp:nvSpPr>
        <dsp:cNvPr id="0" name=""/>
        <dsp:cNvSpPr/>
      </dsp:nvSpPr>
      <dsp:spPr>
        <a:xfrm>
          <a:off x="465814" y="4590634"/>
          <a:ext cx="926404" cy="9264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0C2CE86-8A41-4F17-8D79-7FA5D73F402F}">
      <dsp:nvSpPr>
        <dsp:cNvPr id="0" name=""/>
        <dsp:cNvSpPr/>
      </dsp:nvSpPr>
      <dsp:spPr>
        <a:xfrm>
          <a:off x="1945450" y="4211650"/>
          <a:ext cx="4643240" cy="1684372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63" tIns="178263" rIns="178263" bIns="178263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Shop for the lowest rate!</a:t>
          </a:r>
        </a:p>
      </dsp:txBody>
      <dsp:txXfrm>
        <a:off x="1945450" y="4211650"/>
        <a:ext cx="4643240" cy="1684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F001E-603F-4247-96D6-E30014BE4E07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BB69E-652F-4349-9073-4981A65B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35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BB69E-652F-4349-9073-4981A65B92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31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3BB69E-652F-4349-9073-4981A65B92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604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theconversation.com/the-best-compromise-for-help-loan-interest-rates-3172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anscend.org/tms/2018/03/a-stream-of-consciousness-about-stream-of-time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epseanews.com/about-2/commenting-policy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://www.flickr.com/photos/slm508djs/7040409765/" TargetMode="Externa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stockphotos.biz/stockphoto/15568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stockphotos.biz/stockphoto/15568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whitebackground.com/calculator-white-background.html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www.mortgageclick.org/calculators/purchasecalcs.asp?siteId=BADA46B0-6B75-4E28-A519-202641504C1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download/36809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flickr.com/photos/60375653@n05/6375685197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whitebackground.com/home-white-background.html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seudoscientology.wordpress.com/page/2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5445C6-DD42-4979-86FF-03730E8C6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734" y="321733"/>
            <a:ext cx="11573488" cy="6214534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0" cap="sq" cmpd="thinThick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59732"/>
            <a:ext cx="9144000" cy="2840037"/>
          </a:xfrm>
        </p:spPr>
        <p:txBody>
          <a:bodyPr>
            <a:normAutofit/>
          </a:bodyPr>
          <a:lstStyle/>
          <a:p>
            <a:r>
              <a:rPr lang="en-US" sz="5800"/>
              <a:t>Home Purchasing and Exponential Growth</a:t>
            </a:r>
            <a:endParaRPr lang="en-US" sz="580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56436"/>
            <a:ext cx="9144000" cy="160081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00B0F0"/>
                </a:solidFill>
              </a:rPr>
              <a:t>Learning to calculate the true value of a purchase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000665-DFC7-417E-8FD7-516A0F15C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4109417"/>
            <a:ext cx="2743200" cy="0"/>
          </a:xfrm>
          <a:prstGeom prst="line">
            <a:avLst/>
          </a:prstGeom>
          <a:ln w="12700">
            <a:solidFill>
              <a:schemeClr val="tx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A157FFA-2DBB-4420-8552-3CF2C57188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03" y="850084"/>
            <a:ext cx="4313896" cy="1031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31802-AD00-46EF-87F2-967D998D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680" y="448253"/>
            <a:ext cx="11553074" cy="1325563"/>
          </a:xfrm>
        </p:spPr>
        <p:txBody>
          <a:bodyPr>
            <a:normAutofit/>
          </a:bodyPr>
          <a:lstStyle/>
          <a:p>
            <a:r>
              <a:rPr lang="en-US"/>
              <a:t>Next </a:t>
            </a:r>
            <a:r>
              <a:rPr lang="en-US" dirty="0"/>
              <a:t>step in buying a home is figuring out your interest rate.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260428-8FE0-4295-9045-62524CB64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680" y="1847654"/>
            <a:ext cx="6315345" cy="456209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3200" dirty="0"/>
              <a:t>What determines your interest rate? </a:t>
            </a:r>
          </a:p>
          <a:p>
            <a:r>
              <a:rPr lang="en-US" sz="3200" dirty="0"/>
              <a:t>The market sets the rate </a:t>
            </a:r>
          </a:p>
          <a:p>
            <a:r>
              <a:rPr lang="en-US" sz="3200" dirty="0"/>
              <a:t>Length of loan – the financial institution lending you money is taking a greater risk for a longer loan. For example, a 15-year loan will get a better rate than a 30-year loan because the risk is lower. </a:t>
            </a:r>
          </a:p>
          <a:p>
            <a:pPr lvl="1"/>
            <a:r>
              <a:rPr lang="en-US" sz="2800" dirty="0"/>
              <a:t>Risk vs. Reward – more risk for the lender the greater the reward (higher interest rate).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Let’s call the interest rate “r”.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5" name="Picture 4" descr="A picture containing meter&#10;&#10;Description automatically generated">
            <a:extLst>
              <a:ext uri="{FF2B5EF4-FFF2-40B4-BE49-F238E27FC236}">
                <a16:creationId xmlns:a16="http://schemas.microsoft.com/office/drawing/2014/main" id="{788930C8-4F66-44F5-80AA-47443A8A3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850784" y="2091000"/>
            <a:ext cx="4935970" cy="3282420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2CB79E-6A94-45B8-AC32-CA814B0C92A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342" y="6360369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794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7F6A92-E176-47FB-933D-D7EA39DD4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855" y="393739"/>
            <a:ext cx="10395044" cy="1325563"/>
          </a:xfrm>
        </p:spPr>
        <p:txBody>
          <a:bodyPr>
            <a:normAutofit/>
          </a:bodyPr>
          <a:lstStyle/>
          <a:p>
            <a:r>
              <a:rPr lang="en-US" sz="5400"/>
              <a:t>Our final piece of the puzzle? </a:t>
            </a:r>
          </a:p>
        </p:txBody>
      </p:sp>
      <p:pic>
        <p:nvPicPr>
          <p:cNvPr id="5" name="Picture 4" descr="A body of water&#10;&#10;Description automatically generated">
            <a:extLst>
              <a:ext uri="{FF2B5EF4-FFF2-40B4-BE49-F238E27FC236}">
                <a16:creationId xmlns:a16="http://schemas.microsoft.com/office/drawing/2014/main" id="{540F3CDC-7C50-4AE4-878E-2CC3A8F8D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70004" y="1857056"/>
            <a:ext cx="5013923" cy="358495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02402-2060-495A-BDFE-0B7D76CC5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424" y="1719302"/>
            <a:ext cx="6367258" cy="43281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/>
              <a:t>Time</a:t>
            </a:r>
          </a:p>
          <a:p>
            <a:pPr marL="0" indent="0">
              <a:buNone/>
            </a:pPr>
            <a:r>
              <a:rPr lang="en-US" sz="3200"/>
              <a:t>How quickly do you plan to pay off your loan? </a:t>
            </a:r>
          </a:p>
          <a:p>
            <a:pPr marL="0" indent="0">
              <a:buNone/>
            </a:pPr>
            <a:r>
              <a:rPr lang="en-US" sz="3200"/>
              <a:t>Common types of loans? </a:t>
            </a:r>
          </a:p>
          <a:p>
            <a:r>
              <a:rPr lang="en-US" sz="3200"/>
              <a:t>30 year fixed</a:t>
            </a:r>
          </a:p>
          <a:p>
            <a:r>
              <a:rPr lang="en-US" sz="3200"/>
              <a:t>15 year fixed</a:t>
            </a:r>
          </a:p>
          <a:p>
            <a:pPr marL="0" indent="0">
              <a:buNone/>
            </a:pPr>
            <a:r>
              <a:rPr lang="en-US" sz="3200"/>
              <a:t>		</a:t>
            </a:r>
            <a:r>
              <a:rPr lang="en-US" sz="4400" b="1"/>
              <a:t>Time = t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80463F-61B0-4D45-B1DB-ED13686AEC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23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house with a red door&#10;&#10;Description automatically generated">
            <a:extLst>
              <a:ext uri="{FF2B5EF4-FFF2-40B4-BE49-F238E27FC236}">
                <a16:creationId xmlns:a16="http://schemas.microsoft.com/office/drawing/2014/main" id="{0EA8EA71-74D7-45C5-A2F6-865A895C32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185" r="2" b="2"/>
          <a:stretch/>
        </p:blipFill>
        <p:spPr>
          <a:xfrm>
            <a:off x="5841363" y="0"/>
            <a:ext cx="6350637" cy="6784522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3CBE267-1877-479F-82F0-E4BAA5BCE7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37577" cy="6858478"/>
          </a:xfrm>
          <a:custGeom>
            <a:avLst/>
            <a:gdLst>
              <a:gd name="connsiteX0" fmla="*/ 0 w 9737577"/>
              <a:gd name="connsiteY0" fmla="*/ 0 h 6858478"/>
              <a:gd name="connsiteX1" fmla="*/ 268876 w 9737577"/>
              <a:gd name="connsiteY1" fmla="*/ 0 h 6858478"/>
              <a:gd name="connsiteX2" fmla="*/ 1554480 w 9737577"/>
              <a:gd name="connsiteY2" fmla="*/ 0 h 6858478"/>
              <a:gd name="connsiteX3" fmla="*/ 5489397 w 9737577"/>
              <a:gd name="connsiteY3" fmla="*/ 0 h 6858478"/>
              <a:gd name="connsiteX4" fmla="*/ 6555625 w 9737577"/>
              <a:gd name="connsiteY4" fmla="*/ 0 h 6858478"/>
              <a:gd name="connsiteX5" fmla="*/ 6561202 w 9737577"/>
              <a:gd name="connsiteY5" fmla="*/ 0 h 6858478"/>
              <a:gd name="connsiteX6" fmla="*/ 9737577 w 9737577"/>
              <a:gd name="connsiteY6" fmla="*/ 6858478 h 6858478"/>
              <a:gd name="connsiteX7" fmla="*/ 2313022 w 9737577"/>
              <a:gd name="connsiteY7" fmla="*/ 6858478 h 6858478"/>
              <a:gd name="connsiteX8" fmla="*/ 2313282 w 9737577"/>
              <a:gd name="connsiteY8" fmla="*/ 6857916 h 6858478"/>
              <a:gd name="connsiteX9" fmla="*/ 1554480 w 9737577"/>
              <a:gd name="connsiteY9" fmla="*/ 6857916 h 6858478"/>
              <a:gd name="connsiteX10" fmla="*/ 1554480 w 9737577"/>
              <a:gd name="connsiteY10" fmla="*/ 6858000 h 6858478"/>
              <a:gd name="connsiteX11" fmla="*/ 0 w 9737577"/>
              <a:gd name="connsiteY11" fmla="*/ 685800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737577" h="6858478">
                <a:moveTo>
                  <a:pt x="0" y="0"/>
                </a:moveTo>
                <a:lnTo>
                  <a:pt x="268876" y="0"/>
                </a:lnTo>
                <a:lnTo>
                  <a:pt x="1554480" y="0"/>
                </a:lnTo>
                <a:lnTo>
                  <a:pt x="5489397" y="0"/>
                </a:lnTo>
                <a:lnTo>
                  <a:pt x="6555625" y="0"/>
                </a:lnTo>
                <a:lnTo>
                  <a:pt x="6561202" y="0"/>
                </a:lnTo>
                <a:lnTo>
                  <a:pt x="9737577" y="6858478"/>
                </a:lnTo>
                <a:lnTo>
                  <a:pt x="2313022" y="6858478"/>
                </a:lnTo>
                <a:lnTo>
                  <a:pt x="2313282" y="6857916"/>
                </a:lnTo>
                <a:lnTo>
                  <a:pt x="1554480" y="6857916"/>
                </a:lnTo>
                <a:lnTo>
                  <a:pt x="155448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2EA12E3-1C9E-43D7-ABCC-C16A6ED4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08951" cy="6858478"/>
          </a:xfrm>
          <a:custGeom>
            <a:avLst/>
            <a:gdLst>
              <a:gd name="connsiteX0" fmla="*/ 0 w 9308951"/>
              <a:gd name="connsiteY0" fmla="*/ 0 h 6858478"/>
              <a:gd name="connsiteX1" fmla="*/ 838200 w 9308951"/>
              <a:gd name="connsiteY1" fmla="*/ 0 h 6858478"/>
              <a:gd name="connsiteX2" fmla="*/ 838200 w 9308951"/>
              <a:gd name="connsiteY2" fmla="*/ 479 h 6858478"/>
              <a:gd name="connsiteX3" fmla="*/ 1230899 w 9308951"/>
              <a:gd name="connsiteY3" fmla="*/ 479 h 6858478"/>
              <a:gd name="connsiteX4" fmla="*/ 1230899 w 9308951"/>
              <a:gd name="connsiteY4" fmla="*/ 0 h 6858478"/>
              <a:gd name="connsiteX5" fmla="*/ 5060771 w 9308951"/>
              <a:gd name="connsiteY5" fmla="*/ 0 h 6858478"/>
              <a:gd name="connsiteX6" fmla="*/ 6126999 w 9308951"/>
              <a:gd name="connsiteY6" fmla="*/ 0 h 6858478"/>
              <a:gd name="connsiteX7" fmla="*/ 6132576 w 9308951"/>
              <a:gd name="connsiteY7" fmla="*/ 0 h 6858478"/>
              <a:gd name="connsiteX8" fmla="*/ 9308951 w 9308951"/>
              <a:gd name="connsiteY8" fmla="*/ 6858478 h 6858478"/>
              <a:gd name="connsiteX9" fmla="*/ 1884396 w 9308951"/>
              <a:gd name="connsiteY9" fmla="*/ 6858478 h 6858478"/>
              <a:gd name="connsiteX10" fmla="*/ 1884656 w 9308951"/>
              <a:gd name="connsiteY10" fmla="*/ 6857916 h 6858478"/>
              <a:gd name="connsiteX11" fmla="*/ 1230899 w 9308951"/>
              <a:gd name="connsiteY11" fmla="*/ 6857916 h 6858478"/>
              <a:gd name="connsiteX12" fmla="*/ 1230899 w 9308951"/>
              <a:gd name="connsiteY12" fmla="*/ 6858478 h 6858478"/>
              <a:gd name="connsiteX13" fmla="*/ 651890 w 9308951"/>
              <a:gd name="connsiteY13" fmla="*/ 6858478 h 6858478"/>
              <a:gd name="connsiteX14" fmla="*/ 651890 w 9308951"/>
              <a:gd name="connsiteY14" fmla="*/ 6858000 h 6858478"/>
              <a:gd name="connsiteX15" fmla="*/ 0 w 9308951"/>
              <a:gd name="connsiteY15" fmla="*/ 685800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308951" h="6858478">
                <a:moveTo>
                  <a:pt x="0" y="0"/>
                </a:moveTo>
                <a:lnTo>
                  <a:pt x="838200" y="0"/>
                </a:lnTo>
                <a:lnTo>
                  <a:pt x="838200" y="479"/>
                </a:lnTo>
                <a:lnTo>
                  <a:pt x="1230899" y="479"/>
                </a:lnTo>
                <a:lnTo>
                  <a:pt x="1230899" y="0"/>
                </a:lnTo>
                <a:lnTo>
                  <a:pt x="5060771" y="0"/>
                </a:lnTo>
                <a:lnTo>
                  <a:pt x="6126999" y="0"/>
                </a:lnTo>
                <a:lnTo>
                  <a:pt x="6132576" y="0"/>
                </a:lnTo>
                <a:lnTo>
                  <a:pt x="9308951" y="6858478"/>
                </a:lnTo>
                <a:lnTo>
                  <a:pt x="1884396" y="6858478"/>
                </a:lnTo>
                <a:lnTo>
                  <a:pt x="1884656" y="6857916"/>
                </a:lnTo>
                <a:lnTo>
                  <a:pt x="1230899" y="6857916"/>
                </a:lnTo>
                <a:lnTo>
                  <a:pt x="1230899" y="6858478"/>
                </a:lnTo>
                <a:lnTo>
                  <a:pt x="651890" y="6858478"/>
                </a:lnTo>
                <a:lnTo>
                  <a:pt x="65189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1E64E0-B679-445E-8DCD-7D6B1FA4C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450" y="394247"/>
            <a:ext cx="7775068" cy="1325563"/>
          </a:xfrm>
        </p:spPr>
        <p:txBody>
          <a:bodyPr>
            <a:normAutofit/>
          </a:bodyPr>
          <a:lstStyle/>
          <a:p>
            <a:r>
              <a:rPr lang="en-US" sz="4000" b="1"/>
              <a:t>Now, back to  </a:t>
            </a:r>
            <a:br>
              <a:rPr lang="en-US" sz="4000" b="1"/>
            </a:br>
            <a:r>
              <a:rPr lang="en-US" sz="4000" b="1"/>
              <a:t>buying our home!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AB827-FBA7-430A-8941-27EA5174A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530" y="1771377"/>
            <a:ext cx="7029589" cy="44904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We’re going to buy a starter home in Portland. Prices have increased significantly over the last 10 years so let’s go back a few years and buy a $200,000 2br/1 bath home. </a:t>
            </a:r>
          </a:p>
          <a:p>
            <a:pPr marL="0" indent="0">
              <a:buNone/>
            </a:pPr>
            <a:r>
              <a:rPr lang="en-US" sz="2400" b="1" dirty="0"/>
              <a:t>P=$200,000</a:t>
            </a:r>
          </a:p>
          <a:p>
            <a:pPr marL="0" indent="0">
              <a:buNone/>
            </a:pPr>
            <a:r>
              <a:rPr lang="en-US" sz="2400" dirty="0"/>
              <a:t>You have great credit, so you get a great rate! 4%</a:t>
            </a:r>
          </a:p>
          <a:p>
            <a:pPr marL="0" indent="0">
              <a:buNone/>
            </a:pPr>
            <a:r>
              <a:rPr lang="en-US" sz="2400" b="1" dirty="0"/>
              <a:t>r=.04</a:t>
            </a:r>
          </a:p>
          <a:p>
            <a:pPr marL="0" indent="0">
              <a:buNone/>
            </a:pPr>
            <a:r>
              <a:rPr lang="en-US" sz="2400" dirty="0"/>
              <a:t>And it’s your first time buying a home, so you’ll be choosing a 30-year fixed mortgage</a:t>
            </a:r>
          </a:p>
          <a:p>
            <a:pPr marL="0" indent="0">
              <a:buNone/>
            </a:pPr>
            <a:r>
              <a:rPr lang="en-US" sz="2400" b="1" dirty="0"/>
              <a:t>t=30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A1789289-69A9-4F1A-8A44-CA443566BB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60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3E3A59-10B0-4B3F-881A-21A10DCAD65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3002" y="448253"/>
                <a:ext cx="10520702" cy="1325563"/>
              </a:xfrm>
            </p:spPr>
            <p:txBody>
              <a:bodyPr>
                <a:normAutofit/>
              </a:bodyPr>
              <a:lstStyle/>
              <a:p>
                <a:r>
                  <a:rPr lang="en-US"/>
                  <a:t>Let’s plug it in! y=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br>
                  <a:rPr lang="en-US"/>
                </a:br>
                <a:endParaRPr lang="en-US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B3E3A59-10B0-4B3F-881A-21A10DCAD6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3002" y="448253"/>
                <a:ext cx="10520702" cy="1325563"/>
              </a:xfrm>
              <a:blipFill>
                <a:blip r:embed="rId2"/>
                <a:stretch>
                  <a:fillRect l="-2377" t="-13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2429" y="1773816"/>
                <a:ext cx="4936067" cy="398515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/>
                  <a:t>P=$200,000</a:t>
                </a:r>
              </a:p>
              <a:p>
                <a:pPr marL="0" indent="0">
                  <a:buNone/>
                </a:pPr>
                <a:r>
                  <a:rPr lang="en-US" sz="3200"/>
                  <a:t>r=.04</a:t>
                </a:r>
              </a:p>
              <a:p>
                <a:pPr marL="0" indent="0">
                  <a:buNone/>
                </a:pPr>
                <a:r>
                  <a:rPr lang="en-US" sz="3200"/>
                  <a:t>t=30</a:t>
                </a:r>
              </a:p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r>
                  <a:rPr lang="en-US" sz="3200"/>
                  <a:t>y=200,000(1.0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4)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3200"/>
              </a:p>
              <a:p>
                <a:pPr marL="0" indent="0">
                  <a:buNone/>
                </a:pPr>
                <a:r>
                  <a:rPr lang="en-US" sz="3200"/>
                  <a:t>y=200,000(3.24)</a:t>
                </a:r>
              </a:p>
              <a:p>
                <a:pPr marL="0" indent="0">
                  <a:buNone/>
                </a:pPr>
                <a:r>
                  <a:rPr lang="en-US" sz="3200"/>
                  <a:t>y=648,679</a:t>
                </a:r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2429" y="1773816"/>
                <a:ext cx="4936067" cy="3985155"/>
              </a:xfrm>
              <a:blipFill>
                <a:blip r:embed="rId3"/>
                <a:stretch>
                  <a:fillRect l="-3086" t="-3211" b="-3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BE4863EB-5634-4AAA-8936-EF67CC9319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928701" y="3632245"/>
            <a:ext cx="2854018" cy="29806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/>
              <p:nvPr/>
            </p:nvSpPr>
            <p:spPr>
              <a:xfrm>
                <a:off x="904681" y="3427338"/>
                <a:ext cx="421132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3200"/>
                  <a:t>y=200,000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(1+.0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4)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32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681" y="3427338"/>
                <a:ext cx="4211320" cy="492443"/>
              </a:xfrm>
              <a:prstGeom prst="rect">
                <a:avLst/>
              </a:prstGeom>
              <a:blipFill>
                <a:blip r:embed="rId6"/>
                <a:stretch>
                  <a:fillRect l="-5789" t="-23457" b="-50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0B26E1C-05E3-4925-A73B-DAE5CC7D2043}"/>
              </a:ext>
            </a:extLst>
          </p:cNvPr>
          <p:cNvSpPr txBox="1"/>
          <p:nvPr/>
        </p:nvSpPr>
        <p:spPr>
          <a:xfrm>
            <a:off x="6740925" y="3058006"/>
            <a:ext cx="319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Don’t Forget…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DEEBD7-BCA4-494A-A9BB-2B89B095D05E}"/>
              </a:ext>
            </a:extLst>
          </p:cNvPr>
          <p:cNvSpPr txBox="1"/>
          <p:nvPr/>
        </p:nvSpPr>
        <p:spPr>
          <a:xfrm>
            <a:off x="5838496" y="1729298"/>
            <a:ext cx="6095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For your $200,000 home you will pay… </a:t>
            </a:r>
          </a:p>
          <a:p>
            <a:pPr algn="ctr"/>
            <a:r>
              <a:rPr lang="en-US" sz="4400" dirty="0"/>
              <a:t>$648,679 </a:t>
            </a:r>
            <a:r>
              <a:rPr lang="en-US" sz="2800" dirty="0"/>
              <a:t>over the life of the loan. 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B5E9340-9A3D-429D-90EB-031CA197630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414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0274FE1-E706-48E3-8106-7B5D9950E1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63909" y="0"/>
            <a:ext cx="7333336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3E3A59-10B0-4B3F-881A-21A10DCAD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15" y="544939"/>
            <a:ext cx="5257543" cy="1325563"/>
          </a:xfrm>
        </p:spPr>
        <p:txBody>
          <a:bodyPr>
            <a:noAutofit/>
          </a:bodyPr>
          <a:lstStyle/>
          <a:p>
            <a:r>
              <a:rPr lang="en-US" sz="5400" b="1"/>
              <a:t>Why rate matters?</a:t>
            </a:r>
            <a:br>
              <a:rPr lang="en-US" sz="5400" b="1"/>
            </a:br>
            <a:endParaRPr lang="en-US" sz="54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C4B27C-33C2-4C4D-A01A-00AA5C83BD0E}"/>
              </a:ext>
            </a:extLst>
          </p:cNvPr>
          <p:cNvSpPr txBox="1"/>
          <p:nvPr/>
        </p:nvSpPr>
        <p:spPr>
          <a:xfrm>
            <a:off x="757912" y="1761735"/>
            <a:ext cx="575988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You may have heard the term, “Lock it in!”</a:t>
            </a:r>
          </a:p>
          <a:p>
            <a:endParaRPr lang="en-US" sz="3200" dirty="0"/>
          </a:p>
          <a:p>
            <a:r>
              <a:rPr lang="en-US" sz="3200" dirty="0"/>
              <a:t>But what if you don’t? What if before you’re able to lock in your loan the rate increases to 4.5%? </a:t>
            </a:r>
          </a:p>
          <a:p>
            <a:endParaRPr lang="en-US" sz="3200" dirty="0"/>
          </a:p>
          <a:p>
            <a:r>
              <a:rPr lang="en-US" sz="3200" dirty="0"/>
              <a:t>Let’s see what happens…  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B918AA-0899-4D8A-A742-5A3675C3A9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349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0274FE1-E706-48E3-8106-7B5D9950E1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857983" y="-223688"/>
            <a:ext cx="7333336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E1FC7B4-E4A7-4452-B413-1A623E3A7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bg1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3">
            <a:extLst>
              <a:ext uri="{FF2B5EF4-FFF2-40B4-BE49-F238E27FC236}">
                <a16:creationId xmlns:a16="http://schemas.microsoft.com/office/drawing/2014/main" id="{E0709AF0-24F0-4486-B189-BE6386BD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FBE3B62F-5853-4A3C-B050-6186351A7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31228" y="409532"/>
                <a:ext cx="6603164" cy="45243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endParaRPr lang="en-US" sz="3200"/>
              </a:p>
              <a:p>
                <a:pPr marL="0" indent="0">
                  <a:buNone/>
                </a:pPr>
                <a:r>
                  <a:rPr lang="en-US" sz="4000"/>
                  <a:t>y=200,000(1.0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000" i="1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4000"/>
              </a:p>
              <a:p>
                <a:pPr marL="0" indent="0">
                  <a:buNone/>
                </a:pPr>
                <a:r>
                  <a:rPr lang="en-US" sz="4000"/>
                  <a:t>y=200,000(3.745)</a:t>
                </a:r>
              </a:p>
              <a:p>
                <a:pPr marL="0" indent="0">
                  <a:buNone/>
                </a:pPr>
                <a:r>
                  <a:rPr lang="en-US" sz="4000"/>
                  <a:t>y=$749,063</a:t>
                </a:r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468FAD-DE96-4B57-8438-CA011A6849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31228" y="409532"/>
                <a:ext cx="6603164" cy="4524315"/>
              </a:xfrm>
              <a:blipFill>
                <a:blip r:embed="rId4"/>
                <a:stretch>
                  <a:fillRect l="-32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/>
              <p:nvPr/>
            </p:nvSpPr>
            <p:spPr>
              <a:xfrm>
                <a:off x="5635790" y="918303"/>
                <a:ext cx="5055870" cy="6155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4000"/>
                  <a:t>y=200,000</a:t>
                </a:r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(1+.0</m:t>
                    </m:r>
                    <m:sSup>
                      <m:sSupPr>
                        <m:ctrlPr>
                          <a:rPr lang="en-US" sz="4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45)</m:t>
                        </m:r>
                      </m:e>
                      <m:sup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</m:oMath>
                </a14:m>
                <a:endParaRPr lang="en-US" sz="40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4E0123-B681-4FA4-B71C-D5877E04FB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5790" y="918303"/>
                <a:ext cx="5055870" cy="615553"/>
              </a:xfrm>
              <a:prstGeom prst="rect">
                <a:avLst/>
              </a:prstGeom>
              <a:blipFill>
                <a:blip r:embed="rId5"/>
                <a:stretch>
                  <a:fillRect l="-6152" t="-24752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5DEEBD7-BCA4-494A-A9BB-2B89B095D05E}"/>
              </a:ext>
            </a:extLst>
          </p:cNvPr>
          <p:cNvSpPr txBox="1"/>
          <p:nvPr/>
        </p:nvSpPr>
        <p:spPr>
          <a:xfrm>
            <a:off x="5357409" y="3848929"/>
            <a:ext cx="66031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Before we paid, $648,679. Now, for your $200,000 home you will pay a whopping… </a:t>
            </a:r>
          </a:p>
          <a:p>
            <a:pPr algn="ctr"/>
            <a:r>
              <a:rPr lang="en-US" sz="4000" dirty="0"/>
              <a:t>               $749,063</a:t>
            </a:r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B918AA-0899-4D8A-A742-5A3675C3A9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31DE73-CD17-421C-B8CB-302465AFFFFB}"/>
              </a:ext>
            </a:extLst>
          </p:cNvPr>
          <p:cNvSpPr txBox="1"/>
          <p:nvPr/>
        </p:nvSpPr>
        <p:spPr>
          <a:xfrm>
            <a:off x="1319647" y="918303"/>
            <a:ext cx="293156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P=$200,000</a:t>
            </a:r>
          </a:p>
          <a:p>
            <a:r>
              <a:rPr lang="en-US" sz="4400"/>
              <a:t>r=.045</a:t>
            </a:r>
          </a:p>
          <a:p>
            <a:r>
              <a:rPr lang="en-US" sz="4400"/>
              <a:t>t=30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6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A67B5B4-3A24-436E-B663-1B2EBFF8A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987FDF89-C993-41F4-A1B8-DBAFF1600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786754" cy="6858000"/>
          </a:xfrm>
          <a:custGeom>
            <a:avLst/>
            <a:gdLst>
              <a:gd name="connsiteX0" fmla="*/ 0 w 11786754"/>
              <a:gd name="connsiteY0" fmla="*/ 0 h 6858000"/>
              <a:gd name="connsiteX1" fmla="*/ 8610600 w 11786754"/>
              <a:gd name="connsiteY1" fmla="*/ 0 h 6858000"/>
              <a:gd name="connsiteX2" fmla="*/ 11786754 w 11786754"/>
              <a:gd name="connsiteY2" fmla="*/ 6858000 h 6858000"/>
              <a:gd name="connsiteX3" fmla="*/ 0 w 1178675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86754" h="6858000">
                <a:moveTo>
                  <a:pt x="0" y="0"/>
                </a:moveTo>
                <a:lnTo>
                  <a:pt x="8610600" y="0"/>
                </a:lnTo>
                <a:lnTo>
                  <a:pt x="11786754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4E585EA-75FD-4025-8270-F66A58A15C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581400" cy="6858000"/>
          </a:xfrm>
          <a:custGeom>
            <a:avLst/>
            <a:gdLst>
              <a:gd name="connsiteX0" fmla="*/ 0 w 3581400"/>
              <a:gd name="connsiteY0" fmla="*/ 0 h 6858000"/>
              <a:gd name="connsiteX1" fmla="*/ 405246 w 3581400"/>
              <a:gd name="connsiteY1" fmla="*/ 0 h 6858000"/>
              <a:gd name="connsiteX2" fmla="*/ 3581400 w 3581400"/>
              <a:gd name="connsiteY2" fmla="*/ 6858000 h 6858000"/>
              <a:gd name="connsiteX3" fmla="*/ 0 w 3581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1400" h="6858000">
                <a:moveTo>
                  <a:pt x="0" y="0"/>
                </a:moveTo>
                <a:lnTo>
                  <a:pt x="405246" y="0"/>
                </a:lnTo>
                <a:lnTo>
                  <a:pt x="3581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0000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97A359-9C88-41E4-A4B8-CF9222493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002" y="365125"/>
            <a:ext cx="10520702" cy="1325563"/>
          </a:xfrm>
        </p:spPr>
        <p:txBody>
          <a:bodyPr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Now you try…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7DFA6A-F0A8-4DFA-8F55-559C15E48F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3002" y="1784413"/>
                <a:ext cx="10520797" cy="4392550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Look online for two homes you would love to live in one day.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Find the principal (what the house is selling for)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Look up the current lowest rate possible. 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Plug it in with a 30-year-fixed loan (t=30)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Try it with a 15-year-fixed loan (t=15)</a:t>
                </a:r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>
                    <a:solidFill>
                      <a:srgbClr val="FFFFFF"/>
                    </a:solidFill>
                  </a:rPr>
                  <a:t>What’s the difference?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sz="2000">
                  <a:solidFill>
                    <a:srgbClr val="FFFFFF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sz="4400">
                    <a:solidFill>
                      <a:srgbClr val="FFFFFF"/>
                    </a:solidFill>
                  </a:rPr>
                  <a:t>y=</a:t>
                </a:r>
                <a14:m>
                  <m:oMath xmlns:m="http://schemas.openxmlformats.org/officeDocument/2006/math"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(1+</m:t>
                    </m:r>
                    <m:r>
                      <a:rPr lang="en-US" sz="4400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sSup>
                      <m:sSupPr>
                        <m:ctrlP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44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440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7DFA6A-F0A8-4DFA-8F55-559C15E48F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3002" y="1784413"/>
                <a:ext cx="10520797" cy="4392550"/>
              </a:xfrm>
              <a:blipFill>
                <a:blip r:embed="rId2"/>
                <a:stretch>
                  <a:fillRect l="-1217" t="-2500" b="-15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F88FB92-9B4C-4FFB-867A-09140E0867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72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4DD805-357F-4CAA-A3FA-F5C1468C0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23" y="303591"/>
            <a:ext cx="4237332" cy="5896743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What are the top 3 things you can do when buying a home to increase the value of your money?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F56FE1B-F03A-49E4-9B27-27B727B443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713115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77179342-4BBF-4BFD-8031-35D08F9671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7901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EC096-1F35-40D0-A677-8BA796A77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2125" y="376605"/>
            <a:ext cx="6038950" cy="1325563"/>
          </a:xfrm>
        </p:spPr>
        <p:txBody>
          <a:bodyPr>
            <a:noAutofit/>
          </a:bodyPr>
          <a:lstStyle/>
          <a:p>
            <a:r>
              <a:rPr lang="en-US" sz="5400"/>
              <a:t>Mortgage Calculator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alculator on a table&#10;&#10;Description automatically generated">
            <a:extLst>
              <a:ext uri="{FF2B5EF4-FFF2-40B4-BE49-F238E27FC236}">
                <a16:creationId xmlns:a16="http://schemas.microsoft.com/office/drawing/2014/main" id="{B9C82755-41F8-4EC0-B712-0C5FBFE6E0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311" r="10694" b="-1"/>
          <a:stretch/>
        </p:blipFill>
        <p:spPr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F6F7B-C971-451D-942E-16175853B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0648" y="1783448"/>
            <a:ext cx="6130427" cy="3952770"/>
          </a:xfrm>
        </p:spPr>
        <p:txBody>
          <a:bodyPr anchor="t"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/>
              <a:t>The equation we used is a simplified way to get a ballpark figure of the price you will pay over the life of a loan</a:t>
            </a:r>
            <a:r>
              <a:rPr lang="en-US" sz="2400" dirty="0"/>
              <a:t>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An actual loan calculator will take in additional information (such as fees, taxes and down payment).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Try the mortgage calculators at</a:t>
            </a:r>
          </a:p>
          <a:p>
            <a:pPr marL="0" indent="0">
              <a:buNone/>
            </a:pPr>
            <a:r>
              <a:rPr lang="en-US" sz="2400" dirty="0">
                <a:ea typeface="+mn-lt"/>
                <a:cs typeface="+mn-lt"/>
                <a:hlinkClick r:id="rId4"/>
              </a:rPr>
              <a:t>https://www.mortgageclick.org/calculators/purchasecalcs.asp?siteId=BADA46B0-6B75-4E28-A519-202641504C18</a:t>
            </a:r>
            <a:r>
              <a:rPr lang="en-US" sz="2400" dirty="0">
                <a:ea typeface="+mn-lt"/>
                <a:cs typeface="+mn-lt"/>
              </a:rPr>
              <a:t> 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to explore a purchase before you commit to one.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8892FFF-E9B0-4EF5-8AD6-093210E98F5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572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4C44A9-DB58-4237-9ECB-DB363843A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635" y="1250575"/>
            <a:ext cx="4604274" cy="416321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7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Do you have a savings account?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2C57604-0CFD-4023-B9BD-107166A25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6476" y="1100949"/>
            <a:ext cx="4996593" cy="4462463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3D8E6B-8474-4533-BFB8-454C353F56DE}"/>
              </a:ext>
            </a:extLst>
          </p:cNvPr>
          <p:cNvSpPr txBox="1"/>
          <p:nvPr/>
        </p:nvSpPr>
        <p:spPr>
          <a:xfrm>
            <a:off x="6293224" y="860612"/>
            <a:ext cx="5172300" cy="50238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200">
                <a:solidFill>
                  <a:schemeClr val="bg1"/>
                </a:solidFill>
              </a:rPr>
              <a:t>If yes, have you ever noticed every few months your financial institution puts a few pennies in your account? HOW and WHY is it possible for them to gift everyone money if they aren’t charging you to hold your money? </a:t>
            </a: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7F2FB0A8-EA2D-4B36-B92D-951B63E62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85" y="608311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751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FB5B0058-AF13-4859-B429-4EDDE2A26F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FC2C11-04ED-4166-BFC3-A0A485013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708" y="949324"/>
            <a:ext cx="9056444" cy="374913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 does a financial institution, such as a Credit Union or Bank, make money? 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C4521DE-248E-440D-AAD6-FD9E7D34B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5285" y="0"/>
            <a:ext cx="0" cy="685800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2C13FA-4C0F-42D0-9626-5BA6040D8C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6252485"/>
            <a:ext cx="1219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EAAF04F-41EF-4973-A453-52A8A17268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192" y="6338440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35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white and black clock&#10;&#10;Description automatically generated">
            <a:extLst>
              <a:ext uri="{FF2B5EF4-FFF2-40B4-BE49-F238E27FC236}">
                <a16:creationId xmlns:a16="http://schemas.microsoft.com/office/drawing/2014/main" id="{D3A29A9A-FE2D-459A-A28C-C06E2C622A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3855" r="9090" b="14231"/>
          <a:stretch/>
        </p:blipFill>
        <p:spPr>
          <a:xfrm>
            <a:off x="3522468" y="10"/>
            <a:ext cx="8669532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FBD29-05EE-4A23-90AC-E6D09E8B9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10659"/>
            <a:ext cx="4408297" cy="3874982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600"/>
              <a:t>Your financial institution doesn’t simply take your money and put it into a vault with your name on it, they invest it!</a:t>
            </a:r>
          </a:p>
          <a:p>
            <a:pPr marL="0" indent="0">
              <a:buNone/>
            </a:pPr>
            <a:r>
              <a:rPr lang="en-US" sz="2600"/>
              <a:t>Your money is used to generate more money through investments and lending.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F8DE8272-1A79-432F-B180-908A8A55B3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" y="6398294"/>
            <a:ext cx="1712411" cy="4093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1B6E29E-6DF1-4EDE-BD7F-4805B5BD0CF9}"/>
              </a:ext>
            </a:extLst>
          </p:cNvPr>
          <p:cNvSpPr txBox="1"/>
          <p:nvPr/>
        </p:nvSpPr>
        <p:spPr>
          <a:xfrm>
            <a:off x="371094" y="1570001"/>
            <a:ext cx="3804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/>
              <a:t>Investments</a:t>
            </a:r>
          </a:p>
        </p:txBody>
      </p:sp>
    </p:spTree>
    <p:extLst>
      <p:ext uri="{BB962C8B-B14F-4D97-AF65-F5344CB8AC3E}">
        <p14:creationId xmlns:p14="http://schemas.microsoft.com/office/powerpoint/2010/main" val="42010783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icture containing food, many, covered, fruit&#10;&#10;Description automatically generated">
            <a:extLst>
              <a:ext uri="{FF2B5EF4-FFF2-40B4-BE49-F238E27FC236}">
                <a16:creationId xmlns:a16="http://schemas.microsoft.com/office/drawing/2014/main" id="{5D94DD0B-EDCB-4A58-863C-66F8FC53A5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12111" b="2983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3E0B2F-5A8F-46CB-9D62-05BC889DC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15970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So why give the pennies?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F1157-0DC3-43E2-A5C9-4B8671C4A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120" y="2719444"/>
            <a:ext cx="9144000" cy="301619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rgbClr val="FFFFFF"/>
                </a:solidFill>
              </a:rPr>
              <a:t>Financial institutions want to build a </a:t>
            </a:r>
            <a:r>
              <a:rPr lang="en-US" sz="2400" b="1" dirty="0">
                <a:solidFill>
                  <a:srgbClr val="FFFFFF"/>
                </a:solidFill>
              </a:rPr>
              <a:t>trusting relationship </a:t>
            </a:r>
            <a:r>
              <a:rPr lang="en-US" sz="2400" dirty="0">
                <a:solidFill>
                  <a:srgbClr val="FFFFFF"/>
                </a:solidFill>
              </a:rPr>
              <a:t>with their members by giving interest points back to their members. </a:t>
            </a:r>
          </a:p>
          <a:p>
            <a:pPr marL="0" indent="0" algn="ctr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sz="3600" dirty="0">
                <a:solidFill>
                  <a:srgbClr val="FFFFFF"/>
                </a:solidFill>
              </a:rPr>
              <a:t>But WHY is YOUR trust needed? 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DC98A638-C06D-4E88-9B4D-40A590A770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9342" y="6301838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72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F1F99-CB4F-49AE-93C2-0B3170CB50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b="12791"/>
          <a:stretch/>
        </p:blipFill>
        <p:spPr>
          <a:xfrm>
            <a:off x="20" y="-190909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785CD1-3398-446D-A2CE-12927B63D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Financial institutions know YOU are their 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19BD905-464C-41C4-8778-B12C7445BD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82865"/>
              </p:ext>
            </p:extLst>
          </p:nvPr>
        </p:nvGraphicFramePr>
        <p:xfrm>
          <a:off x="838200" y="184508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8213603-ACC1-4FF8-8682-CF90E7193A9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410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5B4632-C963-4296-86F0-79AA9EA5A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8328" y="303591"/>
            <a:ext cx="4335327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B26BE8-555B-4558-8533-190108CFC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37125"/>
            <a:ext cx="3802276" cy="5256371"/>
          </a:xfrm>
        </p:spPr>
        <p:txBody>
          <a:bodyPr>
            <a:normAutofit/>
          </a:bodyPr>
          <a:lstStyle/>
          <a:p>
            <a:r>
              <a:rPr lang="en-US" sz="4800">
                <a:solidFill>
                  <a:schemeClr val="bg1"/>
                </a:solidFill>
              </a:rPr>
              <a:t>3 Major purchases many people take out loans for include…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291C8C1-2CBE-4AC5-B6C1-8EC2DDDDEF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804672"/>
              </p:ext>
            </p:extLst>
          </p:nvPr>
        </p:nvGraphicFramePr>
        <p:xfrm>
          <a:off x="5166985" y="303591"/>
          <a:ext cx="6588691" cy="58967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F988E04-35B9-4A22-9E53-C0EF888F428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5" y="634973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3F800-12A9-4207-8975-76716323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6948"/>
            <a:ext cx="8040237" cy="1325563"/>
          </a:xfrm>
        </p:spPr>
        <p:txBody>
          <a:bodyPr>
            <a:noAutofit/>
          </a:bodyPr>
          <a:lstStyle/>
          <a:p>
            <a:r>
              <a:rPr lang="en-US"/>
              <a:t>Let’s start by buying a house</a:t>
            </a:r>
            <a:r>
              <a:rPr lang="en-US" sz="4800"/>
              <a:t>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6653D-77CD-4B42-BC6A-F387A04B0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238" y="1510425"/>
            <a:ext cx="5853023" cy="3375920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3200" dirty="0"/>
              <a:t>When you buy a home, you’ll walk away knowing the price you’ll pay for your home, right? There is a sale price and that is what you are agreeing to pay.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Let’s call the price tag you sign up for “P” standing for </a:t>
            </a:r>
            <a:r>
              <a:rPr lang="en-US" sz="3200" b="1" u="sng" dirty="0"/>
              <a:t>Principal</a:t>
            </a:r>
            <a:r>
              <a:rPr lang="en-US" sz="3200" b="1" dirty="0"/>
              <a:t>.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4E43B05C-3FD9-4B01-BAC3-244C410A15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348" r="2418" b="-2"/>
          <a:stretch/>
        </p:blipFill>
        <p:spPr>
          <a:xfrm>
            <a:off x="6750141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F3119545-52D7-400C-BA16-8088681E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455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3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watch&#10;&#10;Description automatically generated">
            <a:extLst>
              <a:ext uri="{FF2B5EF4-FFF2-40B4-BE49-F238E27FC236}">
                <a16:creationId xmlns:a16="http://schemas.microsoft.com/office/drawing/2014/main" id="{C49C035E-69D0-465F-AC64-D97BDA24C7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12457"/>
          <a:stretch/>
        </p:blipFill>
        <p:spPr>
          <a:xfrm>
            <a:off x="4740167" y="10"/>
            <a:ext cx="8669532" cy="6857990"/>
          </a:xfrm>
          <a:prstGeom prst="rect">
            <a:avLst/>
          </a:prstGeom>
        </p:spPr>
      </p:pic>
      <p:sp>
        <p:nvSpPr>
          <p:cNvPr id="22" name="Rectangle 15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815DA1-5987-42F8-AABD-A8E89E4F6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en-US"/>
              <a:t>Principal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BDD7C-392B-4FE4-9329-190CB61ED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619248"/>
            <a:ext cx="5105578" cy="3719936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The principal is the actual value of the loan – picture it as the “brief case of money” the financial institution gives you in order to make your large purchase.</a:t>
            </a:r>
            <a:endParaRPr lang="en-US" sz="2400" b="1"/>
          </a:p>
          <a:p>
            <a:pPr marL="0" indent="0">
              <a:buNone/>
            </a:pPr>
            <a:r>
              <a:rPr lang="en-US" sz="2400" b="1"/>
              <a:t>Note: </a:t>
            </a:r>
            <a:r>
              <a:rPr lang="en-US" sz="2400"/>
              <a:t>As cool as it would be to walk away with a briefcase overflowing with cash – there is rarely an actual exchange of physical money. Rather a signing of documents between the lender and borrower.  </a:t>
            </a:r>
          </a:p>
          <a:p>
            <a:pPr marL="0" indent="0">
              <a:buNone/>
            </a:pPr>
            <a:endParaRPr lang="en-US" sz="170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09BE1848-5DED-4117-9871-00B10AC783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2" y="6339184"/>
            <a:ext cx="1712411" cy="409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753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0" ma:contentTypeDescription="Create a new document." ma:contentTypeScope="" ma:versionID="5a0d36a436d5701479c89e6cbe66781f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3920278aabe459cd572f199a55a05e26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4ea286b-6133-493e-862c-ac240d2b25ff">
      <UserInfo>
        <DisplayName>Kristin Mullady</DisplayName>
        <AccountId>13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9913C6F-59BE-4F11-A746-ED42BB2DE6ED}">
  <ds:schemaRefs>
    <ds:schemaRef ds:uri="54ea286b-6133-493e-862c-ac240d2b25ff"/>
    <ds:schemaRef ds:uri="dc809939-901c-4e44-b75a-4ed6930e942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E53FBECD-84D7-4B56-96A5-7625F395DE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BB56331-585E-464B-8E00-60C7609C189F}">
  <ds:schemaRefs>
    <ds:schemaRef ds:uri="http://schemas.microsoft.com/office/2006/metadata/properties"/>
    <ds:schemaRef ds:uri="http://purl.org/dc/dcmitype/"/>
    <ds:schemaRef ds:uri="http://schemas.microsoft.com/office/infopath/2007/PartnerControls"/>
    <ds:schemaRef ds:uri="54ea286b-6133-493e-862c-ac240d2b25ff"/>
    <ds:schemaRef ds:uri="http://schemas.microsoft.com/office/2006/documentManagement/types"/>
    <ds:schemaRef ds:uri="http://www.w3.org/XML/1998/namespace"/>
    <ds:schemaRef ds:uri="dc809939-901c-4e44-b75a-4ed6930e9425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890</Words>
  <Application>Microsoft Office PowerPoint</Application>
  <PresentationFormat>Widescreen</PresentationFormat>
  <Paragraphs>100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office theme</vt:lpstr>
      <vt:lpstr>Home Purchasing and Exponential Growth</vt:lpstr>
      <vt:lpstr>Do you have a savings account? </vt:lpstr>
      <vt:lpstr>How does a financial institution, such as a Credit Union or Bank, make money? </vt:lpstr>
      <vt:lpstr>PowerPoint Presentation</vt:lpstr>
      <vt:lpstr>So why give the pennies? </vt:lpstr>
      <vt:lpstr>Financial institutions know YOU are their  </vt:lpstr>
      <vt:lpstr>3 Major purchases many people take out loans for include… </vt:lpstr>
      <vt:lpstr>Let’s start by buying a house! </vt:lpstr>
      <vt:lpstr>Principal</vt:lpstr>
      <vt:lpstr>Next step in buying a home is figuring out your interest rate. </vt:lpstr>
      <vt:lpstr>Our final piece of the puzzle? </vt:lpstr>
      <vt:lpstr>Now, back to   buying our home! </vt:lpstr>
      <vt:lpstr>Let’s plug it in! y=P(1+r)^t </vt:lpstr>
      <vt:lpstr>Why rate matters? </vt:lpstr>
      <vt:lpstr>PowerPoint Presentation</vt:lpstr>
      <vt:lpstr>Now you try… </vt:lpstr>
      <vt:lpstr>What are the top 3 things you can do when buying a home to increase the value of your money? </vt:lpstr>
      <vt:lpstr>Mortgage Calculator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 Purchasing and Exponential Growth</dc:title>
  <dc:creator>Kristin Mullady</dc:creator>
  <cp:lastModifiedBy>Dana Eaton</cp:lastModifiedBy>
  <cp:revision>2</cp:revision>
  <dcterms:created xsi:type="dcterms:W3CDTF">2020-04-22T22:24:19Z</dcterms:created>
  <dcterms:modified xsi:type="dcterms:W3CDTF">2020-11-10T22:33:32Z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</Properties>
</file>