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64" r:id="rId6"/>
    <p:sldId id="258" r:id="rId7"/>
    <p:sldId id="259" r:id="rId8"/>
    <p:sldId id="260" r:id="rId9"/>
    <p:sldId id="261" r:id="rId10"/>
    <p:sldId id="262" r:id="rId11"/>
    <p:sldId id="266" r:id="rId12"/>
    <p:sldId id="265" r:id="rId13"/>
    <p:sldId id="26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F8A2E3-80A7-4863-8812-53F9C5CDFA78}" v="1" dt="2024-03-29T01:40:01.2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 Mullady" userId="9ee3eb7d-2b27-48a9-886d-d3a15ae2f35a" providerId="ADAL" clId="{628EFFB9-EBC5-4BEC-B71C-370343737089}"/>
    <pc:docChg chg="undo custSel mod addSld modSld">
      <pc:chgData name="Kristin Mullady" userId="9ee3eb7d-2b27-48a9-886d-d3a15ae2f35a" providerId="ADAL" clId="{628EFFB9-EBC5-4BEC-B71C-370343737089}" dt="2020-03-23T17:57:58.234" v="898" actId="20577"/>
      <pc:docMkLst>
        <pc:docMk/>
      </pc:docMkLst>
      <pc:sldChg chg="addSp delSp modSp">
        <pc:chgData name="Kristin Mullady" userId="9ee3eb7d-2b27-48a9-886d-d3a15ae2f35a" providerId="ADAL" clId="{628EFFB9-EBC5-4BEC-B71C-370343737089}" dt="2020-03-23T16:52:43.615" v="817"/>
        <pc:sldMkLst>
          <pc:docMk/>
          <pc:sldMk cId="2933086465" sldId="258"/>
        </pc:sldMkLst>
        <pc:spChg chg="add del mod">
          <ac:chgData name="Kristin Mullady" userId="9ee3eb7d-2b27-48a9-886d-d3a15ae2f35a" providerId="ADAL" clId="{628EFFB9-EBC5-4BEC-B71C-370343737089}" dt="2020-03-23T16:52:43.615" v="817"/>
          <ac:spMkLst>
            <pc:docMk/>
            <pc:sldMk cId="2933086465" sldId="258"/>
            <ac:spMk id="7" creationId="{09EE7E54-6469-4F24-A2B6-23F9EE5E89DE}"/>
          </ac:spMkLst>
        </pc:spChg>
        <pc:picChg chg="del mod">
          <ac:chgData name="Kristin Mullady" userId="9ee3eb7d-2b27-48a9-886d-d3a15ae2f35a" providerId="ADAL" clId="{628EFFB9-EBC5-4BEC-B71C-370343737089}" dt="2020-03-23T16:52:17.054" v="751" actId="478"/>
          <ac:picMkLst>
            <pc:docMk/>
            <pc:sldMk cId="2933086465" sldId="258"/>
            <ac:picMk id="5" creationId="{F825950E-1E3B-406A-878D-621D4771FE4B}"/>
          </ac:picMkLst>
        </pc:picChg>
        <pc:picChg chg="add mod">
          <ac:chgData name="Kristin Mullady" userId="9ee3eb7d-2b27-48a9-886d-d3a15ae2f35a" providerId="ADAL" clId="{628EFFB9-EBC5-4BEC-B71C-370343737089}" dt="2020-03-23T16:52:42.145" v="815" actId="1076"/>
          <ac:picMkLst>
            <pc:docMk/>
            <pc:sldMk cId="2933086465" sldId="258"/>
            <ac:picMk id="6" creationId="{B239CF67-73D0-4A26-B7D9-38CEBD0CD6EC}"/>
          </ac:picMkLst>
        </pc:picChg>
      </pc:sldChg>
      <pc:sldChg chg="addSp delSp modSp">
        <pc:chgData name="Kristin Mullady" userId="9ee3eb7d-2b27-48a9-886d-d3a15ae2f35a" providerId="ADAL" clId="{628EFFB9-EBC5-4BEC-B71C-370343737089}" dt="2020-03-23T17:51:43.710" v="842" actId="113"/>
        <pc:sldMkLst>
          <pc:docMk/>
          <pc:sldMk cId="976939666" sldId="259"/>
        </pc:sldMkLst>
        <pc:spChg chg="mod">
          <ac:chgData name="Kristin Mullady" userId="9ee3eb7d-2b27-48a9-886d-d3a15ae2f35a" providerId="ADAL" clId="{628EFFB9-EBC5-4BEC-B71C-370343737089}" dt="2020-03-23T16:58:07.732" v="834" actId="1076"/>
          <ac:spMkLst>
            <pc:docMk/>
            <pc:sldMk cId="976939666" sldId="259"/>
            <ac:spMk id="2" creationId="{2CF7436D-8601-481F-B8B4-65DCDAC82941}"/>
          </ac:spMkLst>
        </pc:spChg>
        <pc:spChg chg="mod">
          <ac:chgData name="Kristin Mullady" userId="9ee3eb7d-2b27-48a9-886d-d3a15ae2f35a" providerId="ADAL" clId="{628EFFB9-EBC5-4BEC-B71C-370343737089}" dt="2020-03-23T17:51:43.710" v="842" actId="113"/>
          <ac:spMkLst>
            <pc:docMk/>
            <pc:sldMk cId="976939666" sldId="259"/>
            <ac:spMk id="3" creationId="{570591D2-C73B-4349-9096-027CA7763AE7}"/>
          </ac:spMkLst>
        </pc:spChg>
        <pc:graphicFrameChg chg="add del modGraphic">
          <ac:chgData name="Kristin Mullady" userId="9ee3eb7d-2b27-48a9-886d-d3a15ae2f35a" providerId="ADAL" clId="{628EFFB9-EBC5-4BEC-B71C-370343737089}" dt="2020-03-23T17:51:21.759" v="836" actId="27309"/>
          <ac:graphicFrameMkLst>
            <pc:docMk/>
            <pc:sldMk cId="976939666" sldId="259"/>
            <ac:graphicFrameMk id="5" creationId="{0D7F1E17-B15A-4FA3-9AE4-6A60BC8D3F79}"/>
          </ac:graphicFrameMkLst>
        </pc:graphicFrameChg>
      </pc:sldChg>
      <pc:sldChg chg="modSp">
        <pc:chgData name="Kristin Mullady" userId="9ee3eb7d-2b27-48a9-886d-d3a15ae2f35a" providerId="ADAL" clId="{628EFFB9-EBC5-4BEC-B71C-370343737089}" dt="2020-03-09T20:46:02.765" v="58" actId="20577"/>
        <pc:sldMkLst>
          <pc:docMk/>
          <pc:sldMk cId="2453312159" sldId="264"/>
        </pc:sldMkLst>
        <pc:spChg chg="mod">
          <ac:chgData name="Kristin Mullady" userId="9ee3eb7d-2b27-48a9-886d-d3a15ae2f35a" providerId="ADAL" clId="{628EFFB9-EBC5-4BEC-B71C-370343737089}" dt="2020-03-09T20:46:02.765" v="58" actId="20577"/>
          <ac:spMkLst>
            <pc:docMk/>
            <pc:sldMk cId="2453312159" sldId="264"/>
            <ac:spMk id="3" creationId="{290B5DDA-1E64-4800-BBE8-00E1D7F04416}"/>
          </ac:spMkLst>
        </pc:spChg>
      </pc:sldChg>
      <pc:sldChg chg="addSp delSp modSp add mod setBg">
        <pc:chgData name="Kristin Mullady" userId="9ee3eb7d-2b27-48a9-886d-d3a15ae2f35a" providerId="ADAL" clId="{628EFFB9-EBC5-4BEC-B71C-370343737089}" dt="2020-03-09T21:07:58.634" v="413" actId="20577"/>
        <pc:sldMkLst>
          <pc:docMk/>
          <pc:sldMk cId="2957391965" sldId="265"/>
        </pc:sldMkLst>
        <pc:spChg chg="mod">
          <ac:chgData name="Kristin Mullady" userId="9ee3eb7d-2b27-48a9-886d-d3a15ae2f35a" providerId="ADAL" clId="{628EFFB9-EBC5-4BEC-B71C-370343737089}" dt="2020-03-09T21:05:22.579" v="311" actId="26606"/>
          <ac:spMkLst>
            <pc:docMk/>
            <pc:sldMk cId="2957391965" sldId="265"/>
            <ac:spMk id="2" creationId="{500529E5-7317-45D9-BA1E-7631A2AB924A}"/>
          </ac:spMkLst>
        </pc:spChg>
        <pc:spChg chg="mod">
          <ac:chgData name="Kristin Mullady" userId="9ee3eb7d-2b27-48a9-886d-d3a15ae2f35a" providerId="ADAL" clId="{628EFFB9-EBC5-4BEC-B71C-370343737089}" dt="2020-03-09T21:07:58.634" v="413" actId="20577"/>
          <ac:spMkLst>
            <pc:docMk/>
            <pc:sldMk cId="2957391965" sldId="265"/>
            <ac:spMk id="3" creationId="{F4B8C73A-A7D0-4610-B0A4-9E9738F53691}"/>
          </ac:spMkLst>
        </pc:spChg>
        <pc:spChg chg="add del">
          <ac:chgData name="Kristin Mullady" userId="9ee3eb7d-2b27-48a9-886d-d3a15ae2f35a" providerId="ADAL" clId="{628EFFB9-EBC5-4BEC-B71C-370343737089}" dt="2020-03-09T21:05:22.579" v="311" actId="26606"/>
          <ac:spMkLst>
            <pc:docMk/>
            <pc:sldMk cId="2957391965" sldId="265"/>
            <ac:spMk id="8" creationId="{3B854194-185D-494D-905C-7C7CB2E30F6E}"/>
          </ac:spMkLst>
        </pc:spChg>
        <pc:spChg chg="add del">
          <ac:chgData name="Kristin Mullady" userId="9ee3eb7d-2b27-48a9-886d-d3a15ae2f35a" providerId="ADAL" clId="{628EFFB9-EBC5-4BEC-B71C-370343737089}" dt="2020-03-09T21:05:22.579" v="311" actId="26606"/>
          <ac:spMkLst>
            <pc:docMk/>
            <pc:sldMk cId="2957391965" sldId="265"/>
            <ac:spMk id="10" creationId="{B4F5FA0D-0104-4987-8241-EFF7C85B88DE}"/>
          </ac:spMkLst>
        </pc:spChg>
        <pc:spChg chg="add">
          <ac:chgData name="Kristin Mullady" userId="9ee3eb7d-2b27-48a9-886d-d3a15ae2f35a" providerId="ADAL" clId="{628EFFB9-EBC5-4BEC-B71C-370343737089}" dt="2020-03-09T21:05:22.579" v="311" actId="26606"/>
          <ac:spMkLst>
            <pc:docMk/>
            <pc:sldMk cId="2957391965" sldId="265"/>
            <ac:spMk id="17" creationId="{4351DFE5-F63D-4BE0-BDA9-E3EB88F01AA5}"/>
          </ac:spMkLst>
        </pc:spChg>
        <pc:picChg chg="add del">
          <ac:chgData name="Kristin Mullady" userId="9ee3eb7d-2b27-48a9-886d-d3a15ae2f35a" providerId="ADAL" clId="{628EFFB9-EBC5-4BEC-B71C-370343737089}" dt="2020-03-09T21:05:22.579" v="311" actId="26606"/>
          <ac:picMkLst>
            <pc:docMk/>
            <pc:sldMk cId="2957391965" sldId="265"/>
            <ac:picMk id="12" creationId="{2897127E-6CEF-446C-BE87-93B7C46E49D1}"/>
          </ac:picMkLst>
        </pc:picChg>
        <pc:picChg chg="add">
          <ac:chgData name="Kristin Mullady" userId="9ee3eb7d-2b27-48a9-886d-d3a15ae2f35a" providerId="ADAL" clId="{628EFFB9-EBC5-4BEC-B71C-370343737089}" dt="2020-03-09T21:05:22.579" v="311" actId="26606"/>
          <ac:picMkLst>
            <pc:docMk/>
            <pc:sldMk cId="2957391965" sldId="265"/>
            <ac:picMk id="19" creationId="{3AA16612-ACD2-4A16-8F2B-4514FD6BF28F}"/>
          </ac:picMkLst>
        </pc:picChg>
      </pc:sldChg>
      <pc:sldChg chg="addSp delSp modSp add mod setBg">
        <pc:chgData name="Kristin Mullady" userId="9ee3eb7d-2b27-48a9-886d-d3a15ae2f35a" providerId="ADAL" clId="{628EFFB9-EBC5-4BEC-B71C-370343737089}" dt="2020-03-23T17:57:58.234" v="898" actId="20577"/>
        <pc:sldMkLst>
          <pc:docMk/>
          <pc:sldMk cId="4079114100" sldId="266"/>
        </pc:sldMkLst>
        <pc:spChg chg="mod">
          <ac:chgData name="Kristin Mullady" userId="9ee3eb7d-2b27-48a9-886d-d3a15ae2f35a" providerId="ADAL" clId="{628EFFB9-EBC5-4BEC-B71C-370343737089}" dt="2020-03-09T21:29:28.913" v="466" actId="20577"/>
          <ac:spMkLst>
            <pc:docMk/>
            <pc:sldMk cId="4079114100" sldId="266"/>
            <ac:spMk id="2" creationId="{B61978E5-01E1-4D6D-9803-A31CD876AB69}"/>
          </ac:spMkLst>
        </pc:spChg>
        <pc:spChg chg="mod">
          <ac:chgData name="Kristin Mullady" userId="9ee3eb7d-2b27-48a9-886d-d3a15ae2f35a" providerId="ADAL" clId="{628EFFB9-EBC5-4BEC-B71C-370343737089}" dt="2020-03-23T17:57:58.234" v="898" actId="20577"/>
          <ac:spMkLst>
            <pc:docMk/>
            <pc:sldMk cId="4079114100" sldId="266"/>
            <ac:spMk id="3" creationId="{416F2F5B-659B-4C1D-B3A8-B6F42E22C88A}"/>
          </ac:spMkLst>
        </pc:spChg>
        <pc:spChg chg="add del">
          <ac:chgData name="Kristin Mullady" userId="9ee3eb7d-2b27-48a9-886d-d3a15ae2f35a" providerId="ADAL" clId="{628EFFB9-EBC5-4BEC-B71C-370343737089}" dt="2020-03-09T21:28:40.227" v="455" actId="26606"/>
          <ac:spMkLst>
            <pc:docMk/>
            <pc:sldMk cId="4079114100" sldId="266"/>
            <ac:spMk id="8" creationId="{64F519EA-836C-4E21-87EE-CE7AB018636F}"/>
          </ac:spMkLst>
        </pc:spChg>
        <pc:spChg chg="add del">
          <ac:chgData name="Kristin Mullady" userId="9ee3eb7d-2b27-48a9-886d-d3a15ae2f35a" providerId="ADAL" clId="{628EFFB9-EBC5-4BEC-B71C-370343737089}" dt="2020-03-09T21:28:40.227" v="455" actId="26606"/>
          <ac:spMkLst>
            <pc:docMk/>
            <pc:sldMk cId="4079114100" sldId="266"/>
            <ac:spMk id="10" creationId="{E3E51905-F374-4E1A-97CF-B741584B74D5}"/>
          </ac:spMkLst>
        </pc:spChg>
        <pc:spChg chg="add del">
          <ac:chgData name="Kristin Mullady" userId="9ee3eb7d-2b27-48a9-886d-d3a15ae2f35a" providerId="ADAL" clId="{628EFFB9-EBC5-4BEC-B71C-370343737089}" dt="2020-03-09T21:28:40.227" v="455" actId="26606"/>
          <ac:spMkLst>
            <pc:docMk/>
            <pc:sldMk cId="4079114100" sldId="266"/>
            <ac:spMk id="12" creationId="{A210685A-6235-45A7-850D-A6F555466EF7}"/>
          </ac:spMkLst>
        </pc:spChg>
        <pc:spChg chg="add">
          <ac:chgData name="Kristin Mullady" userId="9ee3eb7d-2b27-48a9-886d-d3a15ae2f35a" providerId="ADAL" clId="{628EFFB9-EBC5-4BEC-B71C-370343737089}" dt="2020-03-09T21:28:40.227" v="455" actId="26606"/>
          <ac:spMkLst>
            <pc:docMk/>
            <pc:sldMk cId="4079114100" sldId="266"/>
            <ac:spMk id="44" creationId="{4351DFE5-F63D-4BE0-BDA9-E3EB88F01AA5}"/>
          </ac:spMkLst>
        </pc:spChg>
        <pc:grpChg chg="add del">
          <ac:chgData name="Kristin Mullady" userId="9ee3eb7d-2b27-48a9-886d-d3a15ae2f35a" providerId="ADAL" clId="{628EFFB9-EBC5-4BEC-B71C-370343737089}" dt="2020-03-09T21:28:40.227" v="455" actId="26606"/>
          <ac:grpSpMkLst>
            <pc:docMk/>
            <pc:sldMk cId="4079114100" sldId="266"/>
            <ac:grpSpMk id="14" creationId="{C833A70A-9722-46F0-A5EB-C72F78747079}"/>
          </ac:grpSpMkLst>
        </pc:grpChg>
        <pc:picChg chg="add">
          <ac:chgData name="Kristin Mullady" userId="9ee3eb7d-2b27-48a9-886d-d3a15ae2f35a" providerId="ADAL" clId="{628EFFB9-EBC5-4BEC-B71C-370343737089}" dt="2020-03-09T21:28:40.227" v="455" actId="26606"/>
          <ac:picMkLst>
            <pc:docMk/>
            <pc:sldMk cId="4079114100" sldId="266"/>
            <ac:picMk id="46" creationId="{3AA16612-ACD2-4A16-8F2B-4514FD6BF28F}"/>
          </ac:picMkLst>
        </pc:picChg>
      </pc:sldChg>
    </pc:docChg>
  </pc:docChgLst>
  <pc:docChgLst>
    <pc:chgData name="Kristin Mullady" userId="S::kristinm@pnwfcu.org::9ee3eb7d-2b27-48a9-886d-d3a15ae2f35a" providerId="AD" clId="Web-{67F8A2E3-80A7-4863-8812-53F9C5CDFA78}"/>
    <pc:docChg chg="modSld">
      <pc:chgData name="Kristin Mullady" userId="S::kristinm@pnwfcu.org::9ee3eb7d-2b27-48a9-886d-d3a15ae2f35a" providerId="AD" clId="Web-{67F8A2E3-80A7-4863-8812-53F9C5CDFA78}" dt="2024-03-29T01:40:01.250" v="0" actId="20577"/>
      <pc:docMkLst>
        <pc:docMk/>
      </pc:docMkLst>
      <pc:sldChg chg="modSp">
        <pc:chgData name="Kristin Mullady" userId="S::kristinm@pnwfcu.org::9ee3eb7d-2b27-48a9-886d-d3a15ae2f35a" providerId="AD" clId="Web-{67F8A2E3-80A7-4863-8812-53F9C5CDFA78}" dt="2024-03-29T01:40:01.250" v="0" actId="20577"/>
        <pc:sldMkLst>
          <pc:docMk/>
          <pc:sldMk cId="3999025348" sldId="260"/>
        </pc:sldMkLst>
        <pc:spChg chg="mod">
          <ac:chgData name="Kristin Mullady" userId="S::kristinm@pnwfcu.org::9ee3eb7d-2b27-48a9-886d-d3a15ae2f35a" providerId="AD" clId="Web-{67F8A2E3-80A7-4863-8812-53F9C5CDFA78}" dt="2024-03-29T01:40:01.250" v="0" actId="20577"/>
          <ac:spMkLst>
            <pc:docMk/>
            <pc:sldMk cId="3999025348" sldId="260"/>
            <ac:spMk id="2" creationId="{2CF7436D-8601-481F-B8B4-65DCDAC82941}"/>
          </ac:spMkLst>
        </pc:spChg>
      </pc:sldChg>
    </pc:docChg>
  </pc:docChgLst>
  <pc:docChgLst>
    <pc:chgData name="Kristin Mullady" userId="S::kristinm@pnwfcu.org::9ee3eb7d-2b27-48a9-886d-d3a15ae2f35a" providerId="AD" clId="Web-{D6C21763-9C11-464F-9E53-CB2B651506E3}"/>
    <pc:docChg chg="modSld">
      <pc:chgData name="Kristin Mullady" userId="S::kristinm@pnwfcu.org::9ee3eb7d-2b27-48a9-886d-d3a15ae2f35a" providerId="AD" clId="Web-{D6C21763-9C11-464F-9E53-CB2B651506E3}" dt="2020-03-18T18:24:46.022" v="72" actId="20577"/>
      <pc:docMkLst>
        <pc:docMk/>
      </pc:docMkLst>
      <pc:sldChg chg="modSp">
        <pc:chgData name="Kristin Mullady" userId="S::kristinm@pnwfcu.org::9ee3eb7d-2b27-48a9-886d-d3a15ae2f35a" providerId="AD" clId="Web-{D6C21763-9C11-464F-9E53-CB2B651506E3}" dt="2020-03-18T18:23:21.367" v="55" actId="1076"/>
        <pc:sldMkLst>
          <pc:docMk/>
          <pc:sldMk cId="2811574792" sldId="262"/>
        </pc:sldMkLst>
        <pc:spChg chg="mod">
          <ac:chgData name="Kristin Mullady" userId="S::kristinm@pnwfcu.org::9ee3eb7d-2b27-48a9-886d-d3a15ae2f35a" providerId="AD" clId="Web-{D6C21763-9C11-464F-9E53-CB2B651506E3}" dt="2020-03-18T18:23:21.367" v="55" actId="1076"/>
          <ac:spMkLst>
            <pc:docMk/>
            <pc:sldMk cId="2811574792" sldId="262"/>
            <ac:spMk id="3" creationId="{BC0A3F5E-AD81-49E0-8D46-5CEEC128C3A4}"/>
          </ac:spMkLst>
        </pc:spChg>
      </pc:sldChg>
      <pc:sldChg chg="modSp">
        <pc:chgData name="Kristin Mullady" userId="S::kristinm@pnwfcu.org::9ee3eb7d-2b27-48a9-886d-d3a15ae2f35a" providerId="AD" clId="Web-{D6C21763-9C11-464F-9E53-CB2B651506E3}" dt="2020-03-18T18:24:46.022" v="72" actId="20577"/>
        <pc:sldMkLst>
          <pc:docMk/>
          <pc:sldMk cId="2957391965" sldId="265"/>
        </pc:sldMkLst>
        <pc:spChg chg="mod">
          <ac:chgData name="Kristin Mullady" userId="S::kristinm@pnwfcu.org::9ee3eb7d-2b27-48a9-886d-d3a15ae2f35a" providerId="AD" clId="Web-{D6C21763-9C11-464F-9E53-CB2B651506E3}" dt="2020-03-18T18:24:46.022" v="72" actId="20577"/>
          <ac:spMkLst>
            <pc:docMk/>
            <pc:sldMk cId="2957391965" sldId="265"/>
            <ac:spMk id="3" creationId="{F4B8C73A-A7D0-4610-B0A4-9E9738F53691}"/>
          </ac:spMkLst>
        </pc:spChg>
      </pc:sldChg>
    </pc:docChg>
  </pc:docChgLst>
  <pc:docChgLst>
    <pc:chgData name="Kristin Mullady" userId="S::kristinm@pnwfcu.org::9ee3eb7d-2b27-48a9-886d-d3a15ae2f35a" providerId="AD" clId="Web-{26BF2F2E-00F6-4A70-AB39-5BA9451BEF09}"/>
    <pc:docChg chg="modSld">
      <pc:chgData name="Kristin Mullady" userId="S::kristinm@pnwfcu.org::9ee3eb7d-2b27-48a9-886d-d3a15ae2f35a" providerId="AD" clId="Web-{26BF2F2E-00F6-4A70-AB39-5BA9451BEF09}" dt="2020-07-13T17:12:24.387" v="40" actId="20577"/>
      <pc:docMkLst>
        <pc:docMk/>
      </pc:docMkLst>
      <pc:sldChg chg="modSp">
        <pc:chgData name="Kristin Mullady" userId="S::kristinm@pnwfcu.org::9ee3eb7d-2b27-48a9-886d-d3a15ae2f35a" providerId="AD" clId="Web-{26BF2F2E-00F6-4A70-AB39-5BA9451BEF09}" dt="2020-07-13T17:11:11.480" v="2" actId="20577"/>
        <pc:sldMkLst>
          <pc:docMk/>
          <pc:sldMk cId="3999025348" sldId="260"/>
        </pc:sldMkLst>
        <pc:spChg chg="mod">
          <ac:chgData name="Kristin Mullady" userId="S::kristinm@pnwfcu.org::9ee3eb7d-2b27-48a9-886d-d3a15ae2f35a" providerId="AD" clId="Web-{26BF2F2E-00F6-4A70-AB39-5BA9451BEF09}" dt="2020-07-13T17:11:11.480" v="2" actId="20577"/>
          <ac:spMkLst>
            <pc:docMk/>
            <pc:sldMk cId="3999025348" sldId="260"/>
            <ac:spMk id="3" creationId="{570591D2-C73B-4349-9096-027CA7763AE7}"/>
          </ac:spMkLst>
        </pc:spChg>
      </pc:sldChg>
      <pc:sldChg chg="modSp">
        <pc:chgData name="Kristin Mullady" userId="S::kristinm@pnwfcu.org::9ee3eb7d-2b27-48a9-886d-d3a15ae2f35a" providerId="AD" clId="Web-{26BF2F2E-00F6-4A70-AB39-5BA9451BEF09}" dt="2020-07-13T17:12:24.387" v="39" actId="20577"/>
        <pc:sldMkLst>
          <pc:docMk/>
          <pc:sldMk cId="4079114100" sldId="266"/>
        </pc:sldMkLst>
        <pc:spChg chg="mod">
          <ac:chgData name="Kristin Mullady" userId="S::kristinm@pnwfcu.org::9ee3eb7d-2b27-48a9-886d-d3a15ae2f35a" providerId="AD" clId="Web-{26BF2F2E-00F6-4A70-AB39-5BA9451BEF09}" dt="2020-07-13T17:12:24.387" v="39" actId="20577"/>
          <ac:spMkLst>
            <pc:docMk/>
            <pc:sldMk cId="4079114100" sldId="266"/>
            <ac:spMk id="3" creationId="{416F2F5B-659B-4C1D-B3A8-B6F42E22C88A}"/>
          </ac:spMkLst>
        </pc:spChg>
      </pc:sldChg>
    </pc:docChg>
  </pc:docChgLst>
  <pc:docChgLst>
    <pc:chgData name="Kristin Mullady" userId="9ee3eb7d-2b27-48a9-886d-d3a15ae2f35a" providerId="ADAL" clId="{647ED9A4-A19D-4EF2-9B63-EF62D3AF7427}"/>
    <pc:docChg chg="undo custSel mod addSld modSld sldOrd">
      <pc:chgData name="Kristin Mullady" userId="9ee3eb7d-2b27-48a9-886d-d3a15ae2f35a" providerId="ADAL" clId="{647ED9A4-A19D-4EF2-9B63-EF62D3AF7427}" dt="2020-03-04T22:06:34.772" v="545" actId="1076"/>
      <pc:docMkLst>
        <pc:docMk/>
      </pc:docMkLst>
      <pc:sldChg chg="modSp modTransition">
        <pc:chgData name="Kristin Mullady" userId="9ee3eb7d-2b27-48a9-886d-d3a15ae2f35a" providerId="ADAL" clId="{647ED9A4-A19D-4EF2-9B63-EF62D3AF7427}" dt="2020-03-04T21:34:47.137" v="151" actId="14100"/>
        <pc:sldMkLst>
          <pc:docMk/>
          <pc:sldMk cId="905305932" sldId="257"/>
        </pc:sldMkLst>
        <pc:spChg chg="mod">
          <ac:chgData name="Kristin Mullady" userId="9ee3eb7d-2b27-48a9-886d-d3a15ae2f35a" providerId="ADAL" clId="{647ED9A4-A19D-4EF2-9B63-EF62D3AF7427}" dt="2020-03-04T21:34:47.137" v="151" actId="14100"/>
          <ac:spMkLst>
            <pc:docMk/>
            <pc:sldMk cId="905305932" sldId="257"/>
            <ac:spMk id="3" creationId="{5A15D097-790F-42DA-B9E3-816939A5210F}"/>
          </ac:spMkLst>
        </pc:spChg>
      </pc:sldChg>
      <pc:sldChg chg="modSp">
        <pc:chgData name="Kristin Mullady" userId="9ee3eb7d-2b27-48a9-886d-d3a15ae2f35a" providerId="ADAL" clId="{647ED9A4-A19D-4EF2-9B63-EF62D3AF7427}" dt="2020-03-04T21:35:05.588" v="156" actId="20577"/>
        <pc:sldMkLst>
          <pc:docMk/>
          <pc:sldMk cId="2933086465" sldId="258"/>
        </pc:sldMkLst>
        <pc:spChg chg="mod">
          <ac:chgData name="Kristin Mullady" userId="9ee3eb7d-2b27-48a9-886d-d3a15ae2f35a" providerId="ADAL" clId="{647ED9A4-A19D-4EF2-9B63-EF62D3AF7427}" dt="2020-03-04T21:35:05.588" v="156" actId="20577"/>
          <ac:spMkLst>
            <pc:docMk/>
            <pc:sldMk cId="2933086465" sldId="258"/>
            <ac:spMk id="3" creationId="{570591D2-C73B-4349-9096-027CA7763AE7}"/>
          </ac:spMkLst>
        </pc:spChg>
      </pc:sldChg>
      <pc:sldChg chg="modSp">
        <pc:chgData name="Kristin Mullady" userId="9ee3eb7d-2b27-48a9-886d-d3a15ae2f35a" providerId="ADAL" clId="{647ED9A4-A19D-4EF2-9B63-EF62D3AF7427}" dt="2020-03-04T21:35:21.803" v="158" actId="1076"/>
        <pc:sldMkLst>
          <pc:docMk/>
          <pc:sldMk cId="976939666" sldId="259"/>
        </pc:sldMkLst>
        <pc:spChg chg="mod">
          <ac:chgData name="Kristin Mullady" userId="9ee3eb7d-2b27-48a9-886d-d3a15ae2f35a" providerId="ADAL" clId="{647ED9A4-A19D-4EF2-9B63-EF62D3AF7427}" dt="2020-03-04T21:35:16.917" v="157" actId="14100"/>
          <ac:spMkLst>
            <pc:docMk/>
            <pc:sldMk cId="976939666" sldId="259"/>
            <ac:spMk id="2" creationId="{2CF7436D-8601-481F-B8B4-65DCDAC82941}"/>
          </ac:spMkLst>
        </pc:spChg>
        <pc:spChg chg="mod">
          <ac:chgData name="Kristin Mullady" userId="9ee3eb7d-2b27-48a9-886d-d3a15ae2f35a" providerId="ADAL" clId="{647ED9A4-A19D-4EF2-9B63-EF62D3AF7427}" dt="2020-03-04T21:35:21.803" v="158" actId="1076"/>
          <ac:spMkLst>
            <pc:docMk/>
            <pc:sldMk cId="976939666" sldId="259"/>
            <ac:spMk id="3" creationId="{570591D2-C73B-4349-9096-027CA7763AE7}"/>
          </ac:spMkLst>
        </pc:spChg>
      </pc:sldChg>
      <pc:sldChg chg="modSp">
        <pc:chgData name="Kristin Mullady" userId="9ee3eb7d-2b27-48a9-886d-d3a15ae2f35a" providerId="ADAL" clId="{647ED9A4-A19D-4EF2-9B63-EF62D3AF7427}" dt="2020-03-04T21:36:09.135" v="175" actId="20577"/>
        <pc:sldMkLst>
          <pc:docMk/>
          <pc:sldMk cId="3999025348" sldId="260"/>
        </pc:sldMkLst>
        <pc:spChg chg="mod">
          <ac:chgData name="Kristin Mullady" userId="9ee3eb7d-2b27-48a9-886d-d3a15ae2f35a" providerId="ADAL" clId="{647ED9A4-A19D-4EF2-9B63-EF62D3AF7427}" dt="2020-03-04T21:36:09.135" v="175" actId="20577"/>
          <ac:spMkLst>
            <pc:docMk/>
            <pc:sldMk cId="3999025348" sldId="260"/>
            <ac:spMk id="3" creationId="{570591D2-C73B-4349-9096-027CA7763AE7}"/>
          </ac:spMkLst>
        </pc:spChg>
      </pc:sldChg>
      <pc:sldChg chg="addSp delSp modSp">
        <pc:chgData name="Kristin Mullady" userId="9ee3eb7d-2b27-48a9-886d-d3a15ae2f35a" providerId="ADAL" clId="{647ED9A4-A19D-4EF2-9B63-EF62D3AF7427}" dt="2020-03-04T22:01:09.430" v="459" actId="255"/>
        <pc:sldMkLst>
          <pc:docMk/>
          <pc:sldMk cId="3280238056" sldId="261"/>
        </pc:sldMkLst>
        <pc:spChg chg="mod">
          <ac:chgData name="Kristin Mullady" userId="9ee3eb7d-2b27-48a9-886d-d3a15ae2f35a" providerId="ADAL" clId="{647ED9A4-A19D-4EF2-9B63-EF62D3AF7427}" dt="2020-03-04T22:00:19.844" v="393" actId="26606"/>
          <ac:spMkLst>
            <pc:docMk/>
            <pc:sldMk cId="3280238056" sldId="261"/>
            <ac:spMk id="2" creationId="{E45728F2-C8A8-4556-874F-9975F12A956B}"/>
          </ac:spMkLst>
        </pc:spChg>
        <pc:spChg chg="mod">
          <ac:chgData name="Kristin Mullady" userId="9ee3eb7d-2b27-48a9-886d-d3a15ae2f35a" providerId="ADAL" clId="{647ED9A4-A19D-4EF2-9B63-EF62D3AF7427}" dt="2020-03-04T22:01:09.430" v="459" actId="255"/>
          <ac:spMkLst>
            <pc:docMk/>
            <pc:sldMk cId="3280238056" sldId="261"/>
            <ac:spMk id="3" creationId="{7426B648-91E1-4500-910F-93A473FAEDA1}"/>
          </ac:spMkLst>
        </pc:spChg>
        <pc:spChg chg="add del mod">
          <ac:chgData name="Kristin Mullady" userId="9ee3eb7d-2b27-48a9-886d-d3a15ae2f35a" providerId="ADAL" clId="{647ED9A4-A19D-4EF2-9B63-EF62D3AF7427}" dt="2020-03-04T22:00:39.065" v="453" actId="478"/>
          <ac:spMkLst>
            <pc:docMk/>
            <pc:sldMk cId="3280238056" sldId="261"/>
            <ac:spMk id="6" creationId="{9528E847-FBBC-4566-A2AE-36DB3314749E}"/>
          </ac:spMkLst>
        </pc:spChg>
        <pc:spChg chg="add del">
          <ac:chgData name="Kristin Mullady" userId="9ee3eb7d-2b27-48a9-886d-d3a15ae2f35a" providerId="ADAL" clId="{647ED9A4-A19D-4EF2-9B63-EF62D3AF7427}" dt="2020-03-04T22:00:19.844" v="393" actId="26606"/>
          <ac:spMkLst>
            <pc:docMk/>
            <pc:sldMk cId="3280238056" sldId="261"/>
            <ac:spMk id="19" creationId="{81AEB8A9-B768-4E30-BA55-D919E6687343}"/>
          </ac:spMkLst>
        </pc:spChg>
        <pc:spChg chg="add del">
          <ac:chgData name="Kristin Mullady" userId="9ee3eb7d-2b27-48a9-886d-d3a15ae2f35a" providerId="ADAL" clId="{647ED9A4-A19D-4EF2-9B63-EF62D3AF7427}" dt="2020-03-04T22:00:19.827" v="392" actId="26606"/>
          <ac:spMkLst>
            <pc:docMk/>
            <pc:sldMk cId="3280238056" sldId="261"/>
            <ac:spMk id="24" creationId="{4038CB10-1F5C-4D54-9DF7-12586DE5B007}"/>
          </ac:spMkLst>
        </pc:spChg>
        <pc:spChg chg="add del">
          <ac:chgData name="Kristin Mullady" userId="9ee3eb7d-2b27-48a9-886d-d3a15ae2f35a" providerId="ADAL" clId="{647ED9A4-A19D-4EF2-9B63-EF62D3AF7427}" dt="2020-03-04T22:00:19.827" v="392" actId="26606"/>
          <ac:spMkLst>
            <pc:docMk/>
            <pc:sldMk cId="3280238056" sldId="261"/>
            <ac:spMk id="26" creationId="{73ED6512-6858-4552-B699-9A97FE9A4EA2}"/>
          </ac:spMkLst>
        </pc:spChg>
        <pc:spChg chg="add">
          <ac:chgData name="Kristin Mullady" userId="9ee3eb7d-2b27-48a9-886d-d3a15ae2f35a" providerId="ADAL" clId="{647ED9A4-A19D-4EF2-9B63-EF62D3AF7427}" dt="2020-03-04T22:00:19.844" v="393" actId="26606"/>
          <ac:spMkLst>
            <pc:docMk/>
            <pc:sldMk cId="3280238056" sldId="261"/>
            <ac:spMk id="32" creationId="{F4C0B10B-D2C4-4A54-AFAD-3D27DF88BB37}"/>
          </ac:spMkLst>
        </pc:spChg>
        <pc:grpChg chg="add">
          <ac:chgData name="Kristin Mullady" userId="9ee3eb7d-2b27-48a9-886d-d3a15ae2f35a" providerId="ADAL" clId="{647ED9A4-A19D-4EF2-9B63-EF62D3AF7427}" dt="2020-03-04T22:00:19.844" v="393" actId="26606"/>
          <ac:grpSpMkLst>
            <pc:docMk/>
            <pc:sldMk cId="3280238056" sldId="261"/>
            <ac:grpSpMk id="33" creationId="{B6BADB90-C74B-40D6-86DC-503F65FCE8DC}"/>
          </ac:grpSpMkLst>
        </pc:grpChg>
        <pc:picChg chg="add mod ord">
          <ac:chgData name="Kristin Mullady" userId="9ee3eb7d-2b27-48a9-886d-d3a15ae2f35a" providerId="ADAL" clId="{647ED9A4-A19D-4EF2-9B63-EF62D3AF7427}" dt="2020-03-04T22:00:43.743" v="454" actId="1076"/>
          <ac:picMkLst>
            <pc:docMk/>
            <pc:sldMk cId="3280238056" sldId="261"/>
            <ac:picMk id="5" creationId="{963FA267-D1E0-4D0C-B365-3D851127B48B}"/>
          </ac:picMkLst>
        </pc:picChg>
        <pc:picChg chg="ord">
          <ac:chgData name="Kristin Mullady" userId="9ee3eb7d-2b27-48a9-886d-d3a15ae2f35a" providerId="ADAL" clId="{647ED9A4-A19D-4EF2-9B63-EF62D3AF7427}" dt="2020-03-04T22:00:19.844" v="393" actId="26606"/>
          <ac:picMkLst>
            <pc:docMk/>
            <pc:sldMk cId="3280238056" sldId="261"/>
            <ac:picMk id="11" creationId="{DB663E27-E79B-4DA5-8702-345AE6355862}"/>
          </ac:picMkLst>
        </pc:picChg>
      </pc:sldChg>
      <pc:sldChg chg="addSp delSp modSp">
        <pc:chgData name="Kristin Mullady" userId="9ee3eb7d-2b27-48a9-886d-d3a15ae2f35a" providerId="ADAL" clId="{647ED9A4-A19D-4EF2-9B63-EF62D3AF7427}" dt="2020-03-04T22:06:34.772" v="545" actId="1076"/>
        <pc:sldMkLst>
          <pc:docMk/>
          <pc:sldMk cId="2811574792" sldId="262"/>
        </pc:sldMkLst>
        <pc:spChg chg="del mod">
          <ac:chgData name="Kristin Mullady" userId="9ee3eb7d-2b27-48a9-886d-d3a15ae2f35a" providerId="ADAL" clId="{647ED9A4-A19D-4EF2-9B63-EF62D3AF7427}" dt="2020-03-04T22:03:14.803" v="468"/>
          <ac:spMkLst>
            <pc:docMk/>
            <pc:sldMk cId="2811574792" sldId="262"/>
            <ac:spMk id="2" creationId="{C4C85F17-4095-418D-B29D-A6BF1CAF6C73}"/>
          </ac:spMkLst>
        </pc:spChg>
        <pc:spChg chg="mod">
          <ac:chgData name="Kristin Mullady" userId="9ee3eb7d-2b27-48a9-886d-d3a15ae2f35a" providerId="ADAL" clId="{647ED9A4-A19D-4EF2-9B63-EF62D3AF7427}" dt="2020-03-04T22:05:33.876" v="539" actId="14100"/>
          <ac:spMkLst>
            <pc:docMk/>
            <pc:sldMk cId="2811574792" sldId="262"/>
            <ac:spMk id="3" creationId="{BC0A3F5E-AD81-49E0-8D46-5CEEC128C3A4}"/>
          </ac:spMkLst>
        </pc:spChg>
        <pc:spChg chg="add del mod">
          <ac:chgData name="Kristin Mullady" userId="9ee3eb7d-2b27-48a9-886d-d3a15ae2f35a" providerId="ADAL" clId="{647ED9A4-A19D-4EF2-9B63-EF62D3AF7427}" dt="2020-03-04T22:02:52.787" v="465"/>
          <ac:spMkLst>
            <pc:docMk/>
            <pc:sldMk cId="2811574792" sldId="262"/>
            <ac:spMk id="6" creationId="{F6B6A656-3C13-41E6-BA49-64AA5D97D3E4}"/>
          </ac:spMkLst>
        </pc:spChg>
        <pc:spChg chg="del">
          <ac:chgData name="Kristin Mullady" userId="9ee3eb7d-2b27-48a9-886d-d3a15ae2f35a" providerId="ADAL" clId="{647ED9A4-A19D-4EF2-9B63-EF62D3AF7427}" dt="2020-03-04T22:03:06.145" v="466" actId="26606"/>
          <ac:spMkLst>
            <pc:docMk/>
            <pc:sldMk cId="2811574792" sldId="262"/>
            <ac:spMk id="19" creationId="{81AEB8A9-B768-4E30-BA55-D919E6687343}"/>
          </ac:spMkLst>
        </pc:spChg>
        <pc:spChg chg="add">
          <ac:chgData name="Kristin Mullady" userId="9ee3eb7d-2b27-48a9-886d-d3a15ae2f35a" providerId="ADAL" clId="{647ED9A4-A19D-4EF2-9B63-EF62D3AF7427}" dt="2020-03-04T22:03:06.145" v="466" actId="26606"/>
          <ac:spMkLst>
            <pc:docMk/>
            <pc:sldMk cId="2811574792" sldId="262"/>
            <ac:spMk id="24" creationId="{6A84B152-3496-4C52-AF08-97AFFC09DD2C}"/>
          </ac:spMkLst>
        </pc:spChg>
        <pc:spChg chg="add">
          <ac:chgData name="Kristin Mullady" userId="9ee3eb7d-2b27-48a9-886d-d3a15ae2f35a" providerId="ADAL" clId="{647ED9A4-A19D-4EF2-9B63-EF62D3AF7427}" dt="2020-03-04T22:03:06.145" v="466" actId="26606"/>
          <ac:spMkLst>
            <pc:docMk/>
            <pc:sldMk cId="2811574792" sldId="262"/>
            <ac:spMk id="26" creationId="{6B2ADB95-0FA3-4BD7-A8AC-89D014A83E5B}"/>
          </ac:spMkLst>
        </pc:spChg>
        <pc:spChg chg="add">
          <ac:chgData name="Kristin Mullady" userId="9ee3eb7d-2b27-48a9-886d-d3a15ae2f35a" providerId="ADAL" clId="{647ED9A4-A19D-4EF2-9B63-EF62D3AF7427}" dt="2020-03-04T22:03:06.145" v="466" actId="26606"/>
          <ac:spMkLst>
            <pc:docMk/>
            <pc:sldMk cId="2811574792" sldId="262"/>
            <ac:spMk id="28" creationId="{C924DBCE-E731-4B22-8181-A39C1D86276C}"/>
          </ac:spMkLst>
        </pc:spChg>
        <pc:spChg chg="add">
          <ac:chgData name="Kristin Mullady" userId="9ee3eb7d-2b27-48a9-886d-d3a15ae2f35a" providerId="ADAL" clId="{647ED9A4-A19D-4EF2-9B63-EF62D3AF7427}" dt="2020-03-04T22:03:06.145" v="466" actId="26606"/>
          <ac:spMkLst>
            <pc:docMk/>
            <pc:sldMk cId="2811574792" sldId="262"/>
            <ac:spMk id="30" creationId="{4CBF9756-6AC8-4C65-84DF-56FBFFA1D873}"/>
          </ac:spMkLst>
        </pc:spChg>
        <pc:spChg chg="add">
          <ac:chgData name="Kristin Mullady" userId="9ee3eb7d-2b27-48a9-886d-d3a15ae2f35a" providerId="ADAL" clId="{647ED9A4-A19D-4EF2-9B63-EF62D3AF7427}" dt="2020-03-04T22:03:06.145" v="466" actId="26606"/>
          <ac:spMkLst>
            <pc:docMk/>
            <pc:sldMk cId="2811574792" sldId="262"/>
            <ac:spMk id="32" creationId="{2D385988-EAAF-4C27-AF8A-2BFBECAF3D4F}"/>
          </ac:spMkLst>
        </pc:spChg>
        <pc:spChg chg="add">
          <ac:chgData name="Kristin Mullady" userId="9ee3eb7d-2b27-48a9-886d-d3a15ae2f35a" providerId="ADAL" clId="{647ED9A4-A19D-4EF2-9B63-EF62D3AF7427}" dt="2020-03-04T22:03:06.145" v="466" actId="26606"/>
          <ac:spMkLst>
            <pc:docMk/>
            <pc:sldMk cId="2811574792" sldId="262"/>
            <ac:spMk id="36" creationId="{B621D332-7329-4994-8836-C429A51B7549}"/>
          </ac:spMkLst>
        </pc:spChg>
        <pc:spChg chg="add">
          <ac:chgData name="Kristin Mullady" userId="9ee3eb7d-2b27-48a9-886d-d3a15ae2f35a" providerId="ADAL" clId="{647ED9A4-A19D-4EF2-9B63-EF62D3AF7427}" dt="2020-03-04T22:03:06.145" v="466" actId="26606"/>
          <ac:spMkLst>
            <pc:docMk/>
            <pc:sldMk cId="2811574792" sldId="262"/>
            <ac:spMk id="38" creationId="{2D20F754-35A9-4508-BE3C-C59996D1437B}"/>
          </ac:spMkLst>
        </pc:spChg>
        <pc:picChg chg="add mod">
          <ac:chgData name="Kristin Mullady" userId="9ee3eb7d-2b27-48a9-886d-d3a15ae2f35a" providerId="ADAL" clId="{647ED9A4-A19D-4EF2-9B63-EF62D3AF7427}" dt="2020-03-04T22:06:34.772" v="545" actId="1076"/>
          <ac:picMkLst>
            <pc:docMk/>
            <pc:sldMk cId="2811574792" sldId="262"/>
            <ac:picMk id="5" creationId="{1D91B497-DF20-4C70-BF72-C43E055BF919}"/>
          </ac:picMkLst>
        </pc:picChg>
        <pc:picChg chg="ord">
          <ac:chgData name="Kristin Mullady" userId="9ee3eb7d-2b27-48a9-886d-d3a15ae2f35a" providerId="ADAL" clId="{647ED9A4-A19D-4EF2-9B63-EF62D3AF7427}" dt="2020-03-04T22:03:06.145" v="466" actId="26606"/>
          <ac:picMkLst>
            <pc:docMk/>
            <pc:sldMk cId="2811574792" sldId="262"/>
            <ac:picMk id="9" creationId="{16964B3E-B22C-487A-B722-D469880BB15D}"/>
          </ac:picMkLst>
        </pc:picChg>
        <pc:cxnChg chg="add">
          <ac:chgData name="Kristin Mullady" userId="9ee3eb7d-2b27-48a9-886d-d3a15ae2f35a" providerId="ADAL" clId="{647ED9A4-A19D-4EF2-9B63-EF62D3AF7427}" dt="2020-03-04T22:03:06.145" v="466" actId="26606"/>
          <ac:cxnSpMkLst>
            <pc:docMk/>
            <pc:sldMk cId="2811574792" sldId="262"/>
            <ac:cxnSpMk id="34" creationId="{43621FD4-D14D-45D5-9A57-9A2DE5EA59C0}"/>
          </ac:cxnSpMkLst>
        </pc:cxnChg>
      </pc:sldChg>
      <pc:sldChg chg="addSp modSp add mod ord setBg">
        <pc:chgData name="Kristin Mullady" userId="9ee3eb7d-2b27-48a9-886d-d3a15ae2f35a" providerId="ADAL" clId="{647ED9A4-A19D-4EF2-9B63-EF62D3AF7427}" dt="2020-03-04T21:57:53.538" v="387" actId="20577"/>
        <pc:sldMkLst>
          <pc:docMk/>
          <pc:sldMk cId="2453312159" sldId="264"/>
        </pc:sldMkLst>
        <pc:spChg chg="mod">
          <ac:chgData name="Kristin Mullady" userId="9ee3eb7d-2b27-48a9-886d-d3a15ae2f35a" providerId="ADAL" clId="{647ED9A4-A19D-4EF2-9B63-EF62D3AF7427}" dt="2020-03-04T21:56:07.421" v="277" actId="26606"/>
          <ac:spMkLst>
            <pc:docMk/>
            <pc:sldMk cId="2453312159" sldId="264"/>
            <ac:spMk id="2" creationId="{54E2941F-4337-40EA-8D83-6AACE973D516}"/>
          </ac:spMkLst>
        </pc:spChg>
        <pc:spChg chg="mod">
          <ac:chgData name="Kristin Mullady" userId="9ee3eb7d-2b27-48a9-886d-d3a15ae2f35a" providerId="ADAL" clId="{647ED9A4-A19D-4EF2-9B63-EF62D3AF7427}" dt="2020-03-04T21:57:53.538" v="387" actId="20577"/>
          <ac:spMkLst>
            <pc:docMk/>
            <pc:sldMk cId="2453312159" sldId="264"/>
            <ac:spMk id="3" creationId="{290B5DDA-1E64-4800-BBE8-00E1D7F04416}"/>
          </ac:spMkLst>
        </pc:spChg>
        <pc:spChg chg="add">
          <ac:chgData name="Kristin Mullady" userId="9ee3eb7d-2b27-48a9-886d-d3a15ae2f35a" providerId="ADAL" clId="{647ED9A4-A19D-4EF2-9B63-EF62D3AF7427}" dt="2020-03-04T21:56:07.421" v="277" actId="26606"/>
          <ac:spMkLst>
            <pc:docMk/>
            <pc:sldMk cId="2453312159" sldId="264"/>
            <ac:spMk id="8" creationId="{01C9CC24-B375-4226-BF2B-61FADBBA696A}"/>
          </ac:spMkLst>
        </pc:spChg>
        <pc:spChg chg="add">
          <ac:chgData name="Kristin Mullady" userId="9ee3eb7d-2b27-48a9-886d-d3a15ae2f35a" providerId="ADAL" clId="{647ED9A4-A19D-4EF2-9B63-EF62D3AF7427}" dt="2020-03-04T21:56:07.421" v="277" actId="26606"/>
          <ac:spMkLst>
            <pc:docMk/>
            <pc:sldMk cId="2453312159" sldId="264"/>
            <ac:spMk id="10" creationId="{CD70A28E-4FD8-4474-A206-E15B5EBB303F}"/>
          </ac:spMkLst>
        </pc:spChg>
        <pc:picChg chg="add">
          <ac:chgData name="Kristin Mullady" userId="9ee3eb7d-2b27-48a9-886d-d3a15ae2f35a" providerId="ADAL" clId="{647ED9A4-A19D-4EF2-9B63-EF62D3AF7427}" dt="2020-03-04T21:56:07.421" v="277" actId="26606"/>
          <ac:picMkLst>
            <pc:docMk/>
            <pc:sldMk cId="2453312159" sldId="264"/>
            <ac:picMk id="12" creationId="{39647E21-5366-4638-AC97-D8CD4111EB57}"/>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5A2AF-E011-4766-AEF9-37445BE2CDB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10511EE-A5FE-4A8A-88BF-3CC79ABE4D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C5153AB-7531-48CD-AD64-1F581128A983}"/>
              </a:ext>
            </a:extLst>
          </p:cNvPr>
          <p:cNvSpPr>
            <a:spLocks noGrp="1"/>
          </p:cNvSpPr>
          <p:nvPr>
            <p:ph type="dt" sz="half" idx="10"/>
          </p:nvPr>
        </p:nvSpPr>
        <p:spPr/>
        <p:txBody>
          <a:bodyPr/>
          <a:lstStyle/>
          <a:p>
            <a:fld id="{B41A451A-2715-40C4-BF0F-51F5B28CBF0D}" type="datetimeFigureOut">
              <a:rPr lang="en-US" smtClean="0"/>
              <a:t>3/28/2024</a:t>
            </a:fld>
            <a:endParaRPr lang="en-US"/>
          </a:p>
        </p:txBody>
      </p:sp>
      <p:sp>
        <p:nvSpPr>
          <p:cNvPr id="5" name="Footer Placeholder 4">
            <a:extLst>
              <a:ext uri="{FF2B5EF4-FFF2-40B4-BE49-F238E27FC236}">
                <a16:creationId xmlns:a16="http://schemas.microsoft.com/office/drawing/2014/main" id="{B9AE2CAE-9A15-4EE9-AE5D-1281730910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1D2134-8FD6-45A3-B17B-47508936FA99}"/>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4209210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C2386-0E72-48B0-8626-B1A0E466606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FD9B284-B289-48D0-8D84-961DDF3AABF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CEFC0D-4910-4468-8435-4A195D014E59}"/>
              </a:ext>
            </a:extLst>
          </p:cNvPr>
          <p:cNvSpPr>
            <a:spLocks noGrp="1"/>
          </p:cNvSpPr>
          <p:nvPr>
            <p:ph type="dt" sz="half" idx="10"/>
          </p:nvPr>
        </p:nvSpPr>
        <p:spPr/>
        <p:txBody>
          <a:bodyPr/>
          <a:lstStyle/>
          <a:p>
            <a:fld id="{B41A451A-2715-40C4-BF0F-51F5B28CBF0D}" type="datetimeFigureOut">
              <a:rPr lang="en-US" smtClean="0"/>
              <a:t>3/28/2024</a:t>
            </a:fld>
            <a:endParaRPr lang="en-US"/>
          </a:p>
        </p:txBody>
      </p:sp>
      <p:sp>
        <p:nvSpPr>
          <p:cNvPr id="5" name="Footer Placeholder 4">
            <a:extLst>
              <a:ext uri="{FF2B5EF4-FFF2-40B4-BE49-F238E27FC236}">
                <a16:creationId xmlns:a16="http://schemas.microsoft.com/office/drawing/2014/main" id="{DCBFB0AE-71C8-4ADE-A1B6-1DA894BD4B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DD5AB5-05C2-4AB9-A0CA-05E410612F3A}"/>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2637207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7185439-4B2B-4021-8A84-5D094AB66A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FBEDA17-C21A-4D6A-8D2C-7083821AB6F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C305A9-D664-4438-B119-CF73731F1D6C}"/>
              </a:ext>
            </a:extLst>
          </p:cNvPr>
          <p:cNvSpPr>
            <a:spLocks noGrp="1"/>
          </p:cNvSpPr>
          <p:nvPr>
            <p:ph type="dt" sz="half" idx="10"/>
          </p:nvPr>
        </p:nvSpPr>
        <p:spPr/>
        <p:txBody>
          <a:bodyPr/>
          <a:lstStyle/>
          <a:p>
            <a:fld id="{B41A451A-2715-40C4-BF0F-51F5B28CBF0D}" type="datetimeFigureOut">
              <a:rPr lang="en-US" smtClean="0"/>
              <a:t>3/28/2024</a:t>
            </a:fld>
            <a:endParaRPr lang="en-US"/>
          </a:p>
        </p:txBody>
      </p:sp>
      <p:sp>
        <p:nvSpPr>
          <p:cNvPr id="5" name="Footer Placeholder 4">
            <a:extLst>
              <a:ext uri="{FF2B5EF4-FFF2-40B4-BE49-F238E27FC236}">
                <a16:creationId xmlns:a16="http://schemas.microsoft.com/office/drawing/2014/main" id="{A9C5D048-5401-4582-A1CC-BC81B5D9D2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DF2B8C-ED2E-47DF-A440-030E42A0DFD9}"/>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2629164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22BC2-91AA-4163-AC8E-1AF04E2DE2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B6A409F-D536-4D70-A196-07F4BCB1E46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5C7BD5-E33B-4A61-8971-0A7C52EA4833}"/>
              </a:ext>
            </a:extLst>
          </p:cNvPr>
          <p:cNvSpPr>
            <a:spLocks noGrp="1"/>
          </p:cNvSpPr>
          <p:nvPr>
            <p:ph type="dt" sz="half" idx="10"/>
          </p:nvPr>
        </p:nvSpPr>
        <p:spPr/>
        <p:txBody>
          <a:bodyPr/>
          <a:lstStyle/>
          <a:p>
            <a:fld id="{B41A451A-2715-40C4-BF0F-51F5B28CBF0D}" type="datetimeFigureOut">
              <a:rPr lang="en-US" smtClean="0"/>
              <a:t>3/28/2024</a:t>
            </a:fld>
            <a:endParaRPr lang="en-US"/>
          </a:p>
        </p:txBody>
      </p:sp>
      <p:sp>
        <p:nvSpPr>
          <p:cNvPr id="5" name="Footer Placeholder 4">
            <a:extLst>
              <a:ext uri="{FF2B5EF4-FFF2-40B4-BE49-F238E27FC236}">
                <a16:creationId xmlns:a16="http://schemas.microsoft.com/office/drawing/2014/main" id="{9FADC899-210B-42F1-93E3-B61F99EE30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3B4DEC-88C9-414E-B523-F0415A6B2CAA}"/>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262506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64128-61AE-46D1-8E7B-4C832B4B63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0E7228C-0794-4C58-B6A3-BC7C7A16918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0C1B2B-9BE8-44FA-8661-DFF0690212D3}"/>
              </a:ext>
            </a:extLst>
          </p:cNvPr>
          <p:cNvSpPr>
            <a:spLocks noGrp="1"/>
          </p:cNvSpPr>
          <p:nvPr>
            <p:ph type="dt" sz="half" idx="10"/>
          </p:nvPr>
        </p:nvSpPr>
        <p:spPr/>
        <p:txBody>
          <a:bodyPr/>
          <a:lstStyle/>
          <a:p>
            <a:fld id="{B41A451A-2715-40C4-BF0F-51F5B28CBF0D}" type="datetimeFigureOut">
              <a:rPr lang="en-US" smtClean="0"/>
              <a:t>3/28/2024</a:t>
            </a:fld>
            <a:endParaRPr lang="en-US"/>
          </a:p>
        </p:txBody>
      </p:sp>
      <p:sp>
        <p:nvSpPr>
          <p:cNvPr id="5" name="Footer Placeholder 4">
            <a:extLst>
              <a:ext uri="{FF2B5EF4-FFF2-40B4-BE49-F238E27FC236}">
                <a16:creationId xmlns:a16="http://schemas.microsoft.com/office/drawing/2014/main" id="{1AE54B5C-11CE-4F5D-96DC-67F00DFD69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B8851E-5BF9-4903-85A2-6359C53EF2F3}"/>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498493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441FA-EF2E-4DBD-B014-FC0958CC55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FFAC0C-3986-41D1-ABF9-FCFDB7ED43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409EB95-C35A-425C-8728-D4B2CC1775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6FDF880-0BA1-4B4B-B37E-5864AA942FAE}"/>
              </a:ext>
            </a:extLst>
          </p:cNvPr>
          <p:cNvSpPr>
            <a:spLocks noGrp="1"/>
          </p:cNvSpPr>
          <p:nvPr>
            <p:ph type="dt" sz="half" idx="10"/>
          </p:nvPr>
        </p:nvSpPr>
        <p:spPr/>
        <p:txBody>
          <a:bodyPr/>
          <a:lstStyle/>
          <a:p>
            <a:fld id="{B41A451A-2715-40C4-BF0F-51F5B28CBF0D}" type="datetimeFigureOut">
              <a:rPr lang="en-US" smtClean="0"/>
              <a:t>3/28/2024</a:t>
            </a:fld>
            <a:endParaRPr lang="en-US"/>
          </a:p>
        </p:txBody>
      </p:sp>
      <p:sp>
        <p:nvSpPr>
          <p:cNvPr id="6" name="Footer Placeholder 5">
            <a:extLst>
              <a:ext uri="{FF2B5EF4-FFF2-40B4-BE49-F238E27FC236}">
                <a16:creationId xmlns:a16="http://schemas.microsoft.com/office/drawing/2014/main" id="{D86D7C1E-44F4-40E9-ADE9-F217ADAC04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AD2C33-5B65-4065-861A-4B3973C1C31B}"/>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2865911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F7786-092F-461C-99EB-67CAF967CF8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B8715DB-D8EB-428B-9845-693F2FD6BA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D6B9BB0-9ECC-47C2-8467-F0A28D967F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33ECD7F-C419-4859-B53E-03647B2559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94BCCF-0EF3-40CA-9C85-2A5006EC53D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5A3CEC6-4821-44A1-826A-DAF592EBC68F}"/>
              </a:ext>
            </a:extLst>
          </p:cNvPr>
          <p:cNvSpPr>
            <a:spLocks noGrp="1"/>
          </p:cNvSpPr>
          <p:nvPr>
            <p:ph type="dt" sz="half" idx="10"/>
          </p:nvPr>
        </p:nvSpPr>
        <p:spPr/>
        <p:txBody>
          <a:bodyPr/>
          <a:lstStyle/>
          <a:p>
            <a:fld id="{B41A451A-2715-40C4-BF0F-51F5B28CBF0D}" type="datetimeFigureOut">
              <a:rPr lang="en-US" smtClean="0"/>
              <a:t>3/28/2024</a:t>
            </a:fld>
            <a:endParaRPr lang="en-US"/>
          </a:p>
        </p:txBody>
      </p:sp>
      <p:sp>
        <p:nvSpPr>
          <p:cNvPr id="8" name="Footer Placeholder 7">
            <a:extLst>
              <a:ext uri="{FF2B5EF4-FFF2-40B4-BE49-F238E27FC236}">
                <a16:creationId xmlns:a16="http://schemas.microsoft.com/office/drawing/2014/main" id="{BAC6CD61-5CA1-4FE7-8D25-DD34D4F4BF4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CD37C00-CA0F-4D6B-9147-4823E7EFEF86}"/>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1362595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6F2E4-425A-4B03-B6F4-9B7F212A4B5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0D3F89C-9BEE-43A9-B51B-53794B3546DA}"/>
              </a:ext>
            </a:extLst>
          </p:cNvPr>
          <p:cNvSpPr>
            <a:spLocks noGrp="1"/>
          </p:cNvSpPr>
          <p:nvPr>
            <p:ph type="dt" sz="half" idx="10"/>
          </p:nvPr>
        </p:nvSpPr>
        <p:spPr/>
        <p:txBody>
          <a:bodyPr/>
          <a:lstStyle/>
          <a:p>
            <a:fld id="{B41A451A-2715-40C4-BF0F-51F5B28CBF0D}" type="datetimeFigureOut">
              <a:rPr lang="en-US" smtClean="0"/>
              <a:t>3/28/2024</a:t>
            </a:fld>
            <a:endParaRPr lang="en-US"/>
          </a:p>
        </p:txBody>
      </p:sp>
      <p:sp>
        <p:nvSpPr>
          <p:cNvPr id="4" name="Footer Placeholder 3">
            <a:extLst>
              <a:ext uri="{FF2B5EF4-FFF2-40B4-BE49-F238E27FC236}">
                <a16:creationId xmlns:a16="http://schemas.microsoft.com/office/drawing/2014/main" id="{FB2AF166-CB9F-4819-8CC9-C856343996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002C867-23E4-4B29-9275-C2C87C338FD7}"/>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866589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332BFC9-39D8-4A52-8BA9-9AF5A2B96EE9}"/>
              </a:ext>
            </a:extLst>
          </p:cNvPr>
          <p:cNvSpPr>
            <a:spLocks noGrp="1"/>
          </p:cNvSpPr>
          <p:nvPr>
            <p:ph type="dt" sz="half" idx="10"/>
          </p:nvPr>
        </p:nvSpPr>
        <p:spPr/>
        <p:txBody>
          <a:bodyPr/>
          <a:lstStyle/>
          <a:p>
            <a:fld id="{B41A451A-2715-40C4-BF0F-51F5B28CBF0D}" type="datetimeFigureOut">
              <a:rPr lang="en-US" smtClean="0"/>
              <a:t>3/28/2024</a:t>
            </a:fld>
            <a:endParaRPr lang="en-US"/>
          </a:p>
        </p:txBody>
      </p:sp>
      <p:sp>
        <p:nvSpPr>
          <p:cNvPr id="3" name="Footer Placeholder 2">
            <a:extLst>
              <a:ext uri="{FF2B5EF4-FFF2-40B4-BE49-F238E27FC236}">
                <a16:creationId xmlns:a16="http://schemas.microsoft.com/office/drawing/2014/main" id="{30C6E427-BDB4-458C-9C0D-3AE645F24B6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8F3AAB1-820D-432C-B1D8-80B65CDF1378}"/>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4054148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DAD9C-6461-4891-8613-C608AE2113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950E989-785F-413E-B90A-F23D862B1C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CF572B8-AB43-43DD-950E-12631ED80F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F09214-7A3A-4B95-B014-C8A3C53E2A01}"/>
              </a:ext>
            </a:extLst>
          </p:cNvPr>
          <p:cNvSpPr>
            <a:spLocks noGrp="1"/>
          </p:cNvSpPr>
          <p:nvPr>
            <p:ph type="dt" sz="half" idx="10"/>
          </p:nvPr>
        </p:nvSpPr>
        <p:spPr/>
        <p:txBody>
          <a:bodyPr/>
          <a:lstStyle/>
          <a:p>
            <a:fld id="{B41A451A-2715-40C4-BF0F-51F5B28CBF0D}" type="datetimeFigureOut">
              <a:rPr lang="en-US" smtClean="0"/>
              <a:t>3/28/2024</a:t>
            </a:fld>
            <a:endParaRPr lang="en-US"/>
          </a:p>
        </p:txBody>
      </p:sp>
      <p:sp>
        <p:nvSpPr>
          <p:cNvPr id="6" name="Footer Placeholder 5">
            <a:extLst>
              <a:ext uri="{FF2B5EF4-FFF2-40B4-BE49-F238E27FC236}">
                <a16:creationId xmlns:a16="http://schemas.microsoft.com/office/drawing/2014/main" id="{A7D02250-7AB9-4D89-ACD6-B43E1742CD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EF102D-1104-48ED-8093-C4AE3B89340A}"/>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297864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02EAC-DEAB-4A2D-ABBA-3CFCDDD6B3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67C7F3-2E0D-47BE-A799-BAF2EF0182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6897AD0-234B-4AD5-8AD3-652C3F4D60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DF7DD2-F62A-4861-A4DD-61619A12838E}"/>
              </a:ext>
            </a:extLst>
          </p:cNvPr>
          <p:cNvSpPr>
            <a:spLocks noGrp="1"/>
          </p:cNvSpPr>
          <p:nvPr>
            <p:ph type="dt" sz="half" idx="10"/>
          </p:nvPr>
        </p:nvSpPr>
        <p:spPr/>
        <p:txBody>
          <a:bodyPr/>
          <a:lstStyle/>
          <a:p>
            <a:fld id="{B41A451A-2715-40C4-BF0F-51F5B28CBF0D}" type="datetimeFigureOut">
              <a:rPr lang="en-US" smtClean="0"/>
              <a:t>3/28/2024</a:t>
            </a:fld>
            <a:endParaRPr lang="en-US"/>
          </a:p>
        </p:txBody>
      </p:sp>
      <p:sp>
        <p:nvSpPr>
          <p:cNvPr id="6" name="Footer Placeholder 5">
            <a:extLst>
              <a:ext uri="{FF2B5EF4-FFF2-40B4-BE49-F238E27FC236}">
                <a16:creationId xmlns:a16="http://schemas.microsoft.com/office/drawing/2014/main" id="{526CF75C-BD4A-4090-9E7A-712A0D4889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F8391B-043B-4320-981A-D04BA871C38E}"/>
              </a:ext>
            </a:extLst>
          </p:cNvPr>
          <p:cNvSpPr>
            <a:spLocks noGrp="1"/>
          </p:cNvSpPr>
          <p:nvPr>
            <p:ph type="sldNum" sz="quarter" idx="12"/>
          </p:nvPr>
        </p:nvSpPr>
        <p:spPr/>
        <p:txBody>
          <a:bodyPr/>
          <a:lstStyle/>
          <a:p>
            <a:fld id="{A1A29C1A-65F4-4016-9C4F-527FBDC25199}" type="slidenum">
              <a:rPr lang="en-US" smtClean="0"/>
              <a:t>‹#›</a:t>
            </a:fld>
            <a:endParaRPr lang="en-US"/>
          </a:p>
        </p:txBody>
      </p:sp>
    </p:spTree>
    <p:extLst>
      <p:ext uri="{BB962C8B-B14F-4D97-AF65-F5344CB8AC3E}">
        <p14:creationId xmlns:p14="http://schemas.microsoft.com/office/powerpoint/2010/main" val="1775330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CA935B9-8E89-43D6-9609-B9609C9BB8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50EA66D-2762-45A0-A29D-BA607A4B06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676AA9-C161-4B75-BEE6-5E6836CFE7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1A451A-2715-40C4-BF0F-51F5B28CBF0D}" type="datetimeFigureOut">
              <a:rPr lang="en-US" smtClean="0"/>
              <a:t>3/28/2024</a:t>
            </a:fld>
            <a:endParaRPr lang="en-US"/>
          </a:p>
        </p:txBody>
      </p:sp>
      <p:sp>
        <p:nvSpPr>
          <p:cNvPr id="5" name="Footer Placeholder 4">
            <a:extLst>
              <a:ext uri="{FF2B5EF4-FFF2-40B4-BE49-F238E27FC236}">
                <a16:creationId xmlns:a16="http://schemas.microsoft.com/office/drawing/2014/main" id="{24D9290B-2821-431B-AB60-4F8EB3822E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411A87E-61D5-42C8-B17B-D626F42D20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A29C1A-65F4-4016-9C4F-527FBDC25199}" type="slidenum">
              <a:rPr lang="en-US" smtClean="0"/>
              <a:t>‹#›</a:t>
            </a:fld>
            <a:endParaRPr lang="en-US"/>
          </a:p>
        </p:txBody>
      </p:sp>
    </p:spTree>
    <p:extLst>
      <p:ext uri="{BB962C8B-B14F-4D97-AF65-F5344CB8AC3E}">
        <p14:creationId xmlns:p14="http://schemas.microsoft.com/office/powerpoint/2010/main" val="5213531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s://en.wikipedia.org/wiki/Multiple_careers"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http://hiscrivener.wordpress.com/tag/accountability/"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k3hamilton.com/orientation/module_1_self_assessment__reflection_and_resources.html" TargetMode="Externa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hyperlink" Target="https://www.flickr.com/photos/safari_vacation/10362491406/"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hyperlink" Target="https://sherreymeyer.com/a-day-in-life-retirement/" TargetMode="Externa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Rectangle 29">
            <a:extLst>
              <a:ext uri="{FF2B5EF4-FFF2-40B4-BE49-F238E27FC236}">
                <a16:creationId xmlns:a16="http://schemas.microsoft.com/office/drawing/2014/main" id="{C0B27210-D0CA-4654-B3E3-9ABB4F178E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57DD69-7F97-4024-8746-6A725922524D}"/>
              </a:ext>
            </a:extLst>
          </p:cNvPr>
          <p:cNvSpPr>
            <a:spLocks noGrp="1"/>
          </p:cNvSpPr>
          <p:nvPr>
            <p:ph type="ctrTitle"/>
          </p:nvPr>
        </p:nvSpPr>
        <p:spPr>
          <a:xfrm>
            <a:off x="6917577" y="914214"/>
            <a:ext cx="5102472" cy="1778391"/>
          </a:xfrm>
        </p:spPr>
        <p:txBody>
          <a:bodyPr anchor="b">
            <a:normAutofit fontScale="90000"/>
          </a:bodyPr>
          <a:lstStyle/>
          <a:p>
            <a:pPr algn="l"/>
            <a:r>
              <a:rPr lang="en-US" sz="9800">
                <a:solidFill>
                  <a:schemeClr val="bg1"/>
                </a:solidFill>
                <a:latin typeface="Aldhabi" panose="020B0604020202020204" pitchFamily="2" charset="-78"/>
                <a:cs typeface="Aldhabi" panose="020B0604020202020204" pitchFamily="2" charset="-78"/>
              </a:rPr>
              <a:t>Career Planning</a:t>
            </a:r>
            <a:br>
              <a:rPr lang="en-US">
                <a:solidFill>
                  <a:schemeClr val="bg1"/>
                </a:solidFill>
              </a:rPr>
            </a:br>
            <a:endParaRPr lang="en-US">
              <a:solidFill>
                <a:schemeClr val="bg1"/>
              </a:solidFill>
            </a:endParaRPr>
          </a:p>
        </p:txBody>
      </p:sp>
      <p:sp>
        <p:nvSpPr>
          <p:cNvPr id="3" name="Subtitle 2">
            <a:extLst>
              <a:ext uri="{FF2B5EF4-FFF2-40B4-BE49-F238E27FC236}">
                <a16:creationId xmlns:a16="http://schemas.microsoft.com/office/drawing/2014/main" id="{5A15D097-790F-42DA-B9E3-816939A5210F}"/>
              </a:ext>
            </a:extLst>
          </p:cNvPr>
          <p:cNvSpPr>
            <a:spLocks noGrp="1"/>
          </p:cNvSpPr>
          <p:nvPr>
            <p:ph type="subTitle" idx="1"/>
          </p:nvPr>
        </p:nvSpPr>
        <p:spPr>
          <a:xfrm>
            <a:off x="8780017" y="6436311"/>
            <a:ext cx="3411984" cy="421689"/>
          </a:xfrm>
        </p:spPr>
        <p:txBody>
          <a:bodyPr anchor="t">
            <a:normAutofit fontScale="92500"/>
          </a:bodyPr>
          <a:lstStyle/>
          <a:p>
            <a:pPr algn="l"/>
            <a:r>
              <a:rPr lang="en-US" sz="2000">
                <a:solidFill>
                  <a:schemeClr val="bg1"/>
                </a:solidFill>
              </a:rPr>
              <a:t>Earning Potential Unit: Lesson 1</a:t>
            </a:r>
          </a:p>
        </p:txBody>
      </p:sp>
      <p:sp>
        <p:nvSpPr>
          <p:cNvPr id="43" name="Freeform: Shape 31">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Freeform: Shape 33">
            <a:extLst>
              <a:ext uri="{FF2B5EF4-FFF2-40B4-BE49-F238E27FC236}">
                <a16:creationId xmlns:a16="http://schemas.microsoft.com/office/drawing/2014/main" id="{70B66945-4967-4040-926D-DCA44313CD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24154"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drawing&#10;&#10;Description automatically generated">
            <a:extLst>
              <a:ext uri="{FF2B5EF4-FFF2-40B4-BE49-F238E27FC236}">
                <a16:creationId xmlns:a16="http://schemas.microsoft.com/office/drawing/2014/main" id="{2B1EB4DE-15A9-4040-A989-5E1D7881AD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480" y="2390067"/>
            <a:ext cx="4874281" cy="1169827"/>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DDC7B76F-3AC0-4D97-8222-76E6127AEF5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165916" y="1803410"/>
            <a:ext cx="4386641" cy="3512968"/>
          </a:xfrm>
          <a:prstGeom prst="rect">
            <a:avLst/>
          </a:prstGeom>
        </p:spPr>
      </p:pic>
    </p:spTree>
    <p:extLst>
      <p:ext uri="{BB962C8B-B14F-4D97-AF65-F5344CB8AC3E}">
        <p14:creationId xmlns:p14="http://schemas.microsoft.com/office/powerpoint/2010/main" val="905305932"/>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drawing&#10;&#10;Description automatically generated">
            <a:extLst>
              <a:ext uri="{FF2B5EF4-FFF2-40B4-BE49-F238E27FC236}">
                <a16:creationId xmlns:a16="http://schemas.microsoft.com/office/drawing/2014/main" id="{7EA39FA4-866F-4B15-B3D2-B292A2C236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7" y="2120392"/>
            <a:ext cx="10905066" cy="2617215"/>
          </a:xfrm>
          <a:prstGeom prst="rect">
            <a:avLst/>
          </a:prstGeom>
        </p:spPr>
      </p:pic>
    </p:spTree>
    <p:extLst>
      <p:ext uri="{BB962C8B-B14F-4D97-AF65-F5344CB8AC3E}">
        <p14:creationId xmlns:p14="http://schemas.microsoft.com/office/powerpoint/2010/main" val="3648644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1C9CC24-B375-4226-BF2B-61FADBBA6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D70A28E-4FD8-4474-A206-E15B5EBB30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1084747"/>
            <a:ext cx="12188952" cy="3294207"/>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9647E21-5366-4638-AC97-D8CD4111EB5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l="8235" r="8214" b="45501"/>
          <a:stretch>
            <a:fillRect/>
          </a:stretch>
        </p:blipFill>
        <p:spPr>
          <a:xfrm flipV="1">
            <a:off x="0" y="0"/>
            <a:ext cx="12191999" cy="4473360"/>
          </a:xfrm>
          <a:custGeom>
            <a:avLst/>
            <a:gdLst>
              <a:gd name="connsiteX0" fmla="*/ 0 w 12191999"/>
              <a:gd name="connsiteY0" fmla="*/ 4473360 h 4473360"/>
              <a:gd name="connsiteX1" fmla="*/ 12191999 w 12191999"/>
              <a:gd name="connsiteY1" fmla="*/ 4473360 h 4473360"/>
              <a:gd name="connsiteX2" fmla="*/ 12191999 w 12191999"/>
              <a:gd name="connsiteY2" fmla="*/ 0 h 4473360"/>
              <a:gd name="connsiteX3" fmla="*/ 0 w 12191999"/>
              <a:gd name="connsiteY3" fmla="*/ 0 h 4473360"/>
            </a:gdLst>
            <a:ahLst/>
            <a:cxnLst>
              <a:cxn ang="0">
                <a:pos x="connsiteX0" y="connsiteY0"/>
              </a:cxn>
              <a:cxn ang="0">
                <a:pos x="connsiteX1" y="connsiteY1"/>
              </a:cxn>
              <a:cxn ang="0">
                <a:pos x="connsiteX2" y="connsiteY2"/>
              </a:cxn>
              <a:cxn ang="0">
                <a:pos x="connsiteX3" y="connsiteY3"/>
              </a:cxn>
            </a:cxnLst>
            <a:rect l="l" t="t" r="r" b="b"/>
            <a:pathLst>
              <a:path w="12191999" h="4473360">
                <a:moveTo>
                  <a:pt x="0" y="4473360"/>
                </a:moveTo>
                <a:lnTo>
                  <a:pt x="12191999" y="4473360"/>
                </a:lnTo>
                <a:lnTo>
                  <a:pt x="12191999" y="0"/>
                </a:lnTo>
                <a:lnTo>
                  <a:pt x="0" y="0"/>
                </a:lnTo>
                <a:close/>
              </a:path>
            </a:pathLst>
          </a:custGeom>
        </p:spPr>
      </p:pic>
      <p:sp>
        <p:nvSpPr>
          <p:cNvPr id="2" name="Title 1">
            <a:extLst>
              <a:ext uri="{FF2B5EF4-FFF2-40B4-BE49-F238E27FC236}">
                <a16:creationId xmlns:a16="http://schemas.microsoft.com/office/drawing/2014/main" id="{54E2941F-4337-40EA-8D83-6AACE973D516}"/>
              </a:ext>
            </a:extLst>
          </p:cNvPr>
          <p:cNvSpPr>
            <a:spLocks noGrp="1"/>
          </p:cNvSpPr>
          <p:nvPr>
            <p:ph type="title"/>
          </p:nvPr>
        </p:nvSpPr>
        <p:spPr>
          <a:xfrm>
            <a:off x="753925" y="2076450"/>
            <a:ext cx="10684151" cy="1345134"/>
          </a:xfrm>
        </p:spPr>
        <p:txBody>
          <a:bodyPr vert="horz" lIns="91440" tIns="45720" rIns="91440" bIns="45720" rtlCol="0" anchor="ctr">
            <a:normAutofit/>
          </a:bodyPr>
          <a:lstStyle/>
          <a:p>
            <a:pPr algn="ctr"/>
            <a:r>
              <a:rPr lang="en-US" sz="5200" kern="1200">
                <a:solidFill>
                  <a:srgbClr val="FFFFFF"/>
                </a:solidFill>
                <a:latin typeface="+mj-lt"/>
                <a:ea typeface="+mj-ea"/>
                <a:cs typeface="+mj-cs"/>
              </a:rPr>
              <a:t>What would your PERFECT career be? </a:t>
            </a:r>
          </a:p>
        </p:txBody>
      </p:sp>
      <p:sp>
        <p:nvSpPr>
          <p:cNvPr id="3" name="Content Placeholder 2">
            <a:extLst>
              <a:ext uri="{FF2B5EF4-FFF2-40B4-BE49-F238E27FC236}">
                <a16:creationId xmlns:a16="http://schemas.microsoft.com/office/drawing/2014/main" id="{290B5DDA-1E64-4800-BBE8-00E1D7F04416}"/>
              </a:ext>
            </a:extLst>
          </p:cNvPr>
          <p:cNvSpPr>
            <a:spLocks noGrp="1"/>
          </p:cNvSpPr>
          <p:nvPr>
            <p:ph idx="1"/>
          </p:nvPr>
        </p:nvSpPr>
        <p:spPr>
          <a:xfrm>
            <a:off x="1171575" y="4473360"/>
            <a:ext cx="9469211" cy="1883052"/>
          </a:xfrm>
        </p:spPr>
        <p:txBody>
          <a:bodyPr vert="horz" lIns="91440" tIns="45720" rIns="91440" bIns="45720" rtlCol="0" anchor="ctr">
            <a:normAutofit/>
          </a:bodyPr>
          <a:lstStyle/>
          <a:p>
            <a:pPr marL="0" indent="0" algn="ctr">
              <a:buNone/>
            </a:pPr>
            <a:r>
              <a:rPr lang="en-US" kern="1200">
                <a:solidFill>
                  <a:srgbClr val="000000"/>
                </a:solidFill>
                <a:latin typeface="+mn-lt"/>
                <a:ea typeface="+mn-ea"/>
                <a:cs typeface="+mn-cs"/>
              </a:rPr>
              <a:t>In pairs or small groups (2-4 students) please discuss:</a:t>
            </a:r>
          </a:p>
          <a:p>
            <a:pPr marL="0" indent="0" algn="ctr">
              <a:buNone/>
            </a:pPr>
            <a:r>
              <a:rPr lang="en-US" kern="1200">
                <a:solidFill>
                  <a:srgbClr val="000000"/>
                </a:solidFill>
                <a:latin typeface="+mn-lt"/>
                <a:ea typeface="+mn-ea"/>
                <a:cs typeface="+mn-cs"/>
              </a:rPr>
              <a:t>If you could have any career, what career would you choose? </a:t>
            </a:r>
          </a:p>
        </p:txBody>
      </p:sp>
    </p:spTree>
    <p:extLst>
      <p:ext uri="{BB962C8B-B14F-4D97-AF65-F5344CB8AC3E}">
        <p14:creationId xmlns:p14="http://schemas.microsoft.com/office/powerpoint/2010/main" val="2453312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81"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Rectangle 84">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2CF7436D-8601-481F-B8B4-65DCDAC82941}"/>
              </a:ext>
            </a:extLst>
          </p:cNvPr>
          <p:cNvSpPr>
            <a:spLocks noGrp="1"/>
          </p:cNvSpPr>
          <p:nvPr>
            <p:ph type="title"/>
          </p:nvPr>
        </p:nvSpPr>
        <p:spPr>
          <a:xfrm>
            <a:off x="1047280" y="759805"/>
            <a:ext cx="10306520" cy="1325563"/>
          </a:xfrm>
        </p:spPr>
        <p:txBody>
          <a:bodyPr>
            <a:normAutofit/>
          </a:bodyPr>
          <a:lstStyle/>
          <a:p>
            <a:r>
              <a:rPr lang="en-US" sz="4800" b="1">
                <a:solidFill>
                  <a:srgbClr val="FFFFFF"/>
                </a:solidFill>
              </a:rPr>
              <a:t>Career planning…</a:t>
            </a:r>
          </a:p>
        </p:txBody>
      </p:sp>
      <p:sp>
        <p:nvSpPr>
          <p:cNvPr id="3" name="Content Placeholder 2">
            <a:extLst>
              <a:ext uri="{FF2B5EF4-FFF2-40B4-BE49-F238E27FC236}">
                <a16:creationId xmlns:a16="http://schemas.microsoft.com/office/drawing/2014/main" id="{570591D2-C73B-4349-9096-027CA7763AE7}"/>
              </a:ext>
            </a:extLst>
          </p:cNvPr>
          <p:cNvSpPr>
            <a:spLocks noGrp="1"/>
          </p:cNvSpPr>
          <p:nvPr>
            <p:ph idx="1"/>
          </p:nvPr>
        </p:nvSpPr>
        <p:spPr>
          <a:xfrm>
            <a:off x="1222645" y="2397398"/>
            <a:ext cx="4973787" cy="3563159"/>
          </a:xfrm>
        </p:spPr>
        <p:txBody>
          <a:bodyPr>
            <a:noAutofit/>
          </a:bodyPr>
          <a:lstStyle/>
          <a:p>
            <a:pPr marL="0" indent="0">
              <a:buNone/>
            </a:pPr>
            <a:r>
              <a:rPr lang="en-US" sz="3600"/>
              <a:t>is a deliberate process of knowing WHO you are so you can be sure of WHERE you want to go and WHAT you want to be at some defined point in the future. </a:t>
            </a:r>
          </a:p>
        </p:txBody>
      </p:sp>
      <p:pic>
        <p:nvPicPr>
          <p:cNvPr id="55" name="Picture 54" descr="A picture containing drawing&#10;&#10;Description automatically generated">
            <a:extLst>
              <a:ext uri="{FF2B5EF4-FFF2-40B4-BE49-F238E27FC236}">
                <a16:creationId xmlns:a16="http://schemas.microsoft.com/office/drawing/2014/main" id="{89D4B618-5349-46BA-828C-71AB23E6A3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5497" y="6338404"/>
            <a:ext cx="1622678" cy="389443"/>
          </a:xfrm>
          <a:prstGeom prst="rect">
            <a:avLst/>
          </a:prstGeom>
        </p:spPr>
      </p:pic>
      <p:pic>
        <p:nvPicPr>
          <p:cNvPr id="6" name="Picture 5" descr="A close up of a sunset&#10;&#10;Description automatically generated">
            <a:extLst>
              <a:ext uri="{FF2B5EF4-FFF2-40B4-BE49-F238E27FC236}">
                <a16:creationId xmlns:a16="http://schemas.microsoft.com/office/drawing/2014/main" id="{B239CF67-73D0-4A26-B7D9-38CEBD0CD6E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196432" y="2281333"/>
            <a:ext cx="5098862" cy="3816862"/>
          </a:xfrm>
          <a:prstGeom prst="rect">
            <a:avLst/>
          </a:prstGeom>
        </p:spPr>
      </p:pic>
    </p:spTree>
    <p:extLst>
      <p:ext uri="{BB962C8B-B14F-4D97-AF65-F5344CB8AC3E}">
        <p14:creationId xmlns:p14="http://schemas.microsoft.com/office/powerpoint/2010/main" val="2933086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68">
            <a:extLst>
              <a:ext uri="{FF2B5EF4-FFF2-40B4-BE49-F238E27FC236}">
                <a16:creationId xmlns:a16="http://schemas.microsoft.com/office/drawing/2014/main" id="{81AEB8A9-B768-4E30-BA55-D919E66873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1" y="-2"/>
            <a:ext cx="4069936" cy="6858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CF7436D-8601-481F-B8B4-65DCDAC82941}"/>
              </a:ext>
            </a:extLst>
          </p:cNvPr>
          <p:cNvSpPr>
            <a:spLocks noGrp="1"/>
          </p:cNvSpPr>
          <p:nvPr>
            <p:ph type="title"/>
          </p:nvPr>
        </p:nvSpPr>
        <p:spPr>
          <a:xfrm>
            <a:off x="296422" y="819189"/>
            <a:ext cx="3457090" cy="4233761"/>
          </a:xfrm>
        </p:spPr>
        <p:txBody>
          <a:bodyPr anchor="ctr">
            <a:normAutofit/>
          </a:bodyPr>
          <a:lstStyle/>
          <a:p>
            <a:r>
              <a:rPr lang="en-US" sz="7200" b="1" dirty="0">
                <a:solidFill>
                  <a:srgbClr val="FFFFFF"/>
                </a:solidFill>
              </a:rPr>
              <a:t>5 steps to career planning</a:t>
            </a:r>
          </a:p>
        </p:txBody>
      </p:sp>
      <p:sp>
        <p:nvSpPr>
          <p:cNvPr id="3" name="Content Placeholder 2">
            <a:extLst>
              <a:ext uri="{FF2B5EF4-FFF2-40B4-BE49-F238E27FC236}">
                <a16:creationId xmlns:a16="http://schemas.microsoft.com/office/drawing/2014/main" id="{570591D2-C73B-4349-9096-027CA7763AE7}"/>
              </a:ext>
            </a:extLst>
          </p:cNvPr>
          <p:cNvSpPr>
            <a:spLocks noGrp="1"/>
          </p:cNvSpPr>
          <p:nvPr>
            <p:ph idx="1"/>
          </p:nvPr>
        </p:nvSpPr>
        <p:spPr>
          <a:xfrm>
            <a:off x="4223208" y="326118"/>
            <a:ext cx="7968792" cy="5927198"/>
          </a:xfrm>
        </p:spPr>
        <p:txBody>
          <a:bodyPr anchor="ctr">
            <a:noAutofit/>
          </a:bodyPr>
          <a:lstStyle/>
          <a:p>
            <a:pPr marL="0" indent="0">
              <a:buNone/>
            </a:pPr>
            <a:r>
              <a:rPr lang="en-US" sz="3600" b="1" dirty="0"/>
              <a:t>Step 1:</a:t>
            </a:r>
            <a:r>
              <a:rPr lang="en-US" sz="3600" dirty="0"/>
              <a:t> Self Assessment</a:t>
            </a:r>
            <a:br>
              <a:rPr lang="en-US" sz="3600" dirty="0"/>
            </a:br>
            <a:endParaRPr lang="en-US" sz="3600" dirty="0"/>
          </a:p>
          <a:p>
            <a:pPr marL="0" indent="0">
              <a:buNone/>
            </a:pPr>
            <a:r>
              <a:rPr lang="en-US" sz="3600" b="1" dirty="0"/>
              <a:t>Step 2:</a:t>
            </a:r>
            <a:r>
              <a:rPr lang="en-US" sz="3600" dirty="0"/>
              <a:t> Explore Work/Career Options</a:t>
            </a:r>
            <a:br>
              <a:rPr lang="en-US" sz="3600" dirty="0"/>
            </a:br>
            <a:endParaRPr lang="en-US" sz="3600" dirty="0"/>
          </a:p>
          <a:p>
            <a:pPr marL="0" indent="0">
              <a:buNone/>
            </a:pPr>
            <a:r>
              <a:rPr lang="en-US" sz="3600" b="1" dirty="0"/>
              <a:t>Step 3:</a:t>
            </a:r>
            <a:r>
              <a:rPr lang="en-US" sz="3600" dirty="0"/>
              <a:t> Narrow Down List of Work/Career Options</a:t>
            </a:r>
            <a:br>
              <a:rPr lang="en-US" sz="3600" dirty="0"/>
            </a:br>
            <a:endParaRPr lang="en-US" sz="3600" dirty="0"/>
          </a:p>
          <a:p>
            <a:pPr marL="0" indent="0">
              <a:buNone/>
            </a:pPr>
            <a:r>
              <a:rPr lang="en-US" sz="3600" b="1" dirty="0"/>
              <a:t>Step 4:</a:t>
            </a:r>
            <a:r>
              <a:rPr lang="en-US" sz="3600" dirty="0"/>
              <a:t> Choose the Best Option for You</a:t>
            </a:r>
            <a:br>
              <a:rPr lang="en-US" sz="3600" dirty="0"/>
            </a:br>
            <a:endParaRPr lang="en-US" sz="3600" dirty="0"/>
          </a:p>
          <a:p>
            <a:pPr marL="0" indent="0">
              <a:buNone/>
            </a:pPr>
            <a:r>
              <a:rPr lang="en-US" sz="3600" b="1" dirty="0"/>
              <a:t>Step 5:</a:t>
            </a:r>
            <a:r>
              <a:rPr lang="en-US" sz="3600" dirty="0"/>
              <a:t> Set a Career Goal</a:t>
            </a:r>
          </a:p>
        </p:txBody>
      </p:sp>
      <p:pic>
        <p:nvPicPr>
          <p:cNvPr id="13" name="Picture 12" descr="A picture containing drawing&#10;&#10;Description automatically generated">
            <a:extLst>
              <a:ext uri="{FF2B5EF4-FFF2-40B4-BE49-F238E27FC236}">
                <a16:creationId xmlns:a16="http://schemas.microsoft.com/office/drawing/2014/main" id="{0F0CA74F-F872-4BF7-B2F7-A29D923323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1197" y="6253316"/>
            <a:ext cx="1622678" cy="389443"/>
          </a:xfrm>
          <a:prstGeom prst="rect">
            <a:avLst/>
          </a:prstGeom>
        </p:spPr>
      </p:pic>
    </p:spTree>
    <p:extLst>
      <p:ext uri="{BB962C8B-B14F-4D97-AF65-F5344CB8AC3E}">
        <p14:creationId xmlns:p14="http://schemas.microsoft.com/office/powerpoint/2010/main" val="976939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73">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77"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Rectangle 80">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2CF7436D-8601-481F-B8B4-65DCDAC82941}"/>
              </a:ext>
            </a:extLst>
          </p:cNvPr>
          <p:cNvSpPr>
            <a:spLocks noGrp="1"/>
          </p:cNvSpPr>
          <p:nvPr>
            <p:ph type="title"/>
          </p:nvPr>
        </p:nvSpPr>
        <p:spPr>
          <a:xfrm>
            <a:off x="1047280" y="759805"/>
            <a:ext cx="10306520" cy="1325563"/>
          </a:xfrm>
        </p:spPr>
        <p:txBody>
          <a:bodyPr>
            <a:normAutofit/>
          </a:bodyPr>
          <a:lstStyle/>
          <a:p>
            <a:r>
              <a:rPr lang="en-US" sz="4000" b="1" dirty="0">
                <a:solidFill>
                  <a:srgbClr val="FFFFFF"/>
                </a:solidFill>
              </a:rPr>
              <a:t>Today we will focus on </a:t>
            </a:r>
            <a:r>
              <a:rPr lang="en-US" sz="4000" b="1">
                <a:solidFill>
                  <a:srgbClr val="FFFFFF"/>
                </a:solidFill>
              </a:rPr>
              <a:t>self-assessment</a:t>
            </a:r>
            <a:r>
              <a:rPr lang="en-US" sz="4000" b="1" dirty="0">
                <a:solidFill>
                  <a:srgbClr val="FFFFFF"/>
                </a:solidFill>
              </a:rPr>
              <a:t> and exploring your options </a:t>
            </a:r>
            <a:endParaRPr lang="en-US" sz="4000" b="1">
              <a:solidFill>
                <a:srgbClr val="FFFFFF"/>
              </a:solidFill>
            </a:endParaRPr>
          </a:p>
        </p:txBody>
      </p:sp>
      <p:sp>
        <p:nvSpPr>
          <p:cNvPr id="3" name="Content Placeholder 2">
            <a:extLst>
              <a:ext uri="{FF2B5EF4-FFF2-40B4-BE49-F238E27FC236}">
                <a16:creationId xmlns:a16="http://schemas.microsoft.com/office/drawing/2014/main" id="{570591D2-C73B-4349-9096-027CA7763AE7}"/>
              </a:ext>
            </a:extLst>
          </p:cNvPr>
          <p:cNvSpPr>
            <a:spLocks noGrp="1"/>
          </p:cNvSpPr>
          <p:nvPr>
            <p:ph idx="1"/>
          </p:nvPr>
        </p:nvSpPr>
        <p:spPr>
          <a:xfrm>
            <a:off x="1290704" y="2492376"/>
            <a:ext cx="4501801" cy="3565233"/>
          </a:xfrm>
        </p:spPr>
        <p:txBody>
          <a:bodyPr vert="horz" lIns="91440" tIns="45720" rIns="91440" bIns="45720" rtlCol="0" anchor="t">
            <a:normAutofit/>
          </a:bodyPr>
          <a:lstStyle/>
          <a:p>
            <a:pPr marL="0" indent="0">
              <a:buNone/>
            </a:pPr>
            <a:r>
              <a:rPr lang="en-US" dirty="0"/>
              <a:t>To better understand yourself we’ll do a self-assessment to see what you are naturally drawn to. </a:t>
            </a:r>
            <a:endParaRPr lang="en-US"/>
          </a:p>
          <a:p>
            <a:pPr marL="0" indent="0">
              <a:buNone/>
            </a:pPr>
            <a:r>
              <a:rPr lang="en-US" dirty="0"/>
              <a:t>We’ll then pick a career (or two) to explore what a day in the life of that chosen profession would be like. </a:t>
            </a:r>
            <a:endParaRPr lang="en-US" dirty="0">
              <a:cs typeface="Calibri"/>
            </a:endParaRPr>
          </a:p>
        </p:txBody>
      </p:sp>
      <p:pic>
        <p:nvPicPr>
          <p:cNvPr id="5" name="Picture 4" descr="A green street sign&#10;&#10;Description automatically generated">
            <a:extLst>
              <a:ext uri="{FF2B5EF4-FFF2-40B4-BE49-F238E27FC236}">
                <a16:creationId xmlns:a16="http://schemas.microsoft.com/office/drawing/2014/main" id="{0B87E6EE-5003-450C-9870-FA43E69C18F6}"/>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1657" r="7791" b="2"/>
          <a:stretch/>
        </p:blipFill>
        <p:spPr>
          <a:xfrm>
            <a:off x="6098892" y="2492376"/>
            <a:ext cx="4802404" cy="3563372"/>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DD40D508-F66B-48DA-825A-C1C28EE2FB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45497" y="6338404"/>
            <a:ext cx="1622678" cy="389443"/>
          </a:xfrm>
          <a:prstGeom prst="rect">
            <a:avLst/>
          </a:prstGeom>
        </p:spPr>
      </p:pic>
    </p:spTree>
    <p:extLst>
      <p:ext uri="{BB962C8B-B14F-4D97-AF65-F5344CB8AC3E}">
        <p14:creationId xmlns:p14="http://schemas.microsoft.com/office/powerpoint/2010/main" val="3999025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3">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25">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27"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30">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E45728F2-C8A8-4556-874F-9975F12A956B}"/>
              </a:ext>
            </a:extLst>
          </p:cNvPr>
          <p:cNvSpPr>
            <a:spLocks noGrp="1"/>
          </p:cNvSpPr>
          <p:nvPr>
            <p:ph type="title"/>
          </p:nvPr>
        </p:nvSpPr>
        <p:spPr>
          <a:xfrm>
            <a:off x="1047280" y="759805"/>
            <a:ext cx="10306520" cy="1325563"/>
          </a:xfrm>
        </p:spPr>
        <p:txBody>
          <a:bodyPr>
            <a:normAutofit/>
          </a:bodyPr>
          <a:lstStyle/>
          <a:p>
            <a:r>
              <a:rPr lang="en-US" sz="4000">
                <a:solidFill>
                  <a:srgbClr val="FFFFFF"/>
                </a:solidFill>
              </a:rPr>
              <a:t>Career Survey</a:t>
            </a:r>
          </a:p>
        </p:txBody>
      </p:sp>
      <p:sp>
        <p:nvSpPr>
          <p:cNvPr id="3" name="Content Placeholder 2">
            <a:extLst>
              <a:ext uri="{FF2B5EF4-FFF2-40B4-BE49-F238E27FC236}">
                <a16:creationId xmlns:a16="http://schemas.microsoft.com/office/drawing/2014/main" id="{7426B648-91E1-4500-910F-93A473FAEDA1}"/>
              </a:ext>
            </a:extLst>
          </p:cNvPr>
          <p:cNvSpPr>
            <a:spLocks noGrp="1"/>
          </p:cNvSpPr>
          <p:nvPr>
            <p:ph idx="1"/>
          </p:nvPr>
        </p:nvSpPr>
        <p:spPr>
          <a:xfrm>
            <a:off x="1398271" y="2441359"/>
            <a:ext cx="4283438" cy="4065973"/>
          </a:xfrm>
        </p:spPr>
        <p:txBody>
          <a:bodyPr>
            <a:normAutofit/>
          </a:bodyPr>
          <a:lstStyle/>
          <a:p>
            <a:r>
              <a:rPr lang="en-US" sz="2400"/>
              <a:t>Take the career survey with an open mind</a:t>
            </a:r>
          </a:p>
          <a:p>
            <a:r>
              <a:rPr lang="en-US" sz="2400"/>
              <a:t>Answer every question even if neither option fits with your preferences. </a:t>
            </a:r>
          </a:p>
          <a:p>
            <a:r>
              <a:rPr lang="en-US" sz="2400"/>
              <a:t>Have fun with this! Ultimately YOU are the one who will decide what your future looks like. Enjoy the tools along the way that can help you gain clarity. </a:t>
            </a:r>
          </a:p>
        </p:txBody>
      </p:sp>
      <p:pic>
        <p:nvPicPr>
          <p:cNvPr id="5" name="Picture 4" descr="A picture containing drawing&#10;&#10;Description automatically generated">
            <a:extLst>
              <a:ext uri="{FF2B5EF4-FFF2-40B4-BE49-F238E27FC236}">
                <a16:creationId xmlns:a16="http://schemas.microsoft.com/office/drawing/2014/main" id="{963FA267-D1E0-4D0C-B365-3D851127B48B}"/>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7453" r="-3" b="-3"/>
          <a:stretch/>
        </p:blipFill>
        <p:spPr>
          <a:xfrm>
            <a:off x="6289846" y="2534862"/>
            <a:ext cx="4567061" cy="3388748"/>
          </a:xfrm>
          <a:prstGeom prst="rect">
            <a:avLst/>
          </a:prstGeom>
        </p:spPr>
      </p:pic>
      <p:pic>
        <p:nvPicPr>
          <p:cNvPr id="11" name="Picture 10" descr="A picture containing drawing&#10;&#10;Description automatically generated">
            <a:extLst>
              <a:ext uri="{FF2B5EF4-FFF2-40B4-BE49-F238E27FC236}">
                <a16:creationId xmlns:a16="http://schemas.microsoft.com/office/drawing/2014/main" id="{DB663E27-E79B-4DA5-8702-345AE63558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45497" y="6338404"/>
            <a:ext cx="1622678" cy="389443"/>
          </a:xfrm>
          <a:prstGeom prst="rect">
            <a:avLst/>
          </a:prstGeom>
        </p:spPr>
      </p:pic>
    </p:spTree>
    <p:extLst>
      <p:ext uri="{BB962C8B-B14F-4D97-AF65-F5344CB8AC3E}">
        <p14:creationId xmlns:p14="http://schemas.microsoft.com/office/powerpoint/2010/main" val="3280238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6A84B152-3496-4C52-AF08-97AFFC09D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6" name="Freeform: Shape 25">
            <a:extLst>
              <a:ext uri="{FF2B5EF4-FFF2-40B4-BE49-F238E27FC236}">
                <a16:creationId xmlns:a16="http://schemas.microsoft.com/office/drawing/2014/main" id="{6B2ADB95-0FA3-4BD7-A8AC-89D014A8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BC0A3F5E-AD81-49E0-8D46-5CEEC128C3A4}"/>
              </a:ext>
            </a:extLst>
          </p:cNvPr>
          <p:cNvSpPr>
            <a:spLocks noGrp="1"/>
          </p:cNvSpPr>
          <p:nvPr>
            <p:ph idx="1"/>
          </p:nvPr>
        </p:nvSpPr>
        <p:spPr>
          <a:xfrm>
            <a:off x="87407" y="317686"/>
            <a:ext cx="6664318" cy="6288741"/>
          </a:xfrm>
        </p:spPr>
        <p:txBody>
          <a:bodyPr vert="horz" lIns="91440" tIns="45720" rIns="91440" bIns="45720" rtlCol="0" anchor="t">
            <a:noAutofit/>
          </a:bodyPr>
          <a:lstStyle/>
          <a:p>
            <a:r>
              <a:rPr lang="en-US"/>
              <a:t>Try to picture a day as a _</a:t>
            </a:r>
            <a:r>
              <a:rPr lang="en-US" u="sng"/>
              <a:t>(Fill in the blank)_</a:t>
            </a:r>
            <a:endParaRPr lang="en-US" u="sng" dirty="0">
              <a:cs typeface="Calibri"/>
            </a:endParaRPr>
          </a:p>
          <a:p>
            <a:r>
              <a:rPr lang="en-US"/>
              <a:t>Go to </a:t>
            </a:r>
            <a:r>
              <a:rPr lang="en-US" dirty="0">
                <a:ea typeface="+mn-lt"/>
                <a:cs typeface="+mn-lt"/>
              </a:rPr>
              <a:t>the US Bureau of Labor's Occupational Handbook at - </a:t>
            </a:r>
            <a:r>
              <a:rPr lang="en-US" b="1" dirty="0">
                <a:ea typeface="+mn-lt"/>
                <a:cs typeface="+mn-lt"/>
              </a:rPr>
              <a:t>https://www.bls.gov/ooh/a-z-index.htm</a:t>
            </a:r>
          </a:p>
          <a:p>
            <a:r>
              <a:rPr lang="en-US"/>
              <a:t>Use your research guide to determine what your life would look like in this career.</a:t>
            </a:r>
            <a:r>
              <a:rPr lang="en-US" dirty="0"/>
              <a:t> </a:t>
            </a:r>
            <a:endParaRPr lang="en-US"/>
          </a:p>
          <a:p>
            <a:r>
              <a:rPr lang="en-US"/>
              <a:t>If you finish early, look through other possible career options OR research the perfect career that you thought of at the beginning of the lesson.</a:t>
            </a:r>
            <a:r>
              <a:rPr lang="en-US" dirty="0"/>
              <a:t> </a:t>
            </a:r>
            <a:endParaRPr lang="en-US" dirty="0">
              <a:cs typeface="Calibri"/>
            </a:endParaRPr>
          </a:p>
          <a:p>
            <a:r>
              <a:rPr lang="en-US"/>
              <a:t>Start to think about what “Musts” need to be present for you to consider a career.</a:t>
            </a:r>
            <a:r>
              <a:rPr lang="en-US" dirty="0"/>
              <a:t> </a:t>
            </a:r>
            <a:endParaRPr lang="en-US" dirty="0">
              <a:cs typeface="Calibri"/>
            </a:endParaRPr>
          </a:p>
          <a:p>
            <a:r>
              <a:rPr lang="en-US"/>
              <a:t>Any deal breakers?</a:t>
            </a:r>
            <a:r>
              <a:rPr lang="en-US" dirty="0"/>
              <a:t> </a:t>
            </a:r>
            <a:endParaRPr lang="en-US" dirty="0">
              <a:cs typeface="Calibri"/>
            </a:endParaRPr>
          </a:p>
        </p:txBody>
      </p:sp>
      <p:sp>
        <p:nvSpPr>
          <p:cNvPr id="28" name="Oval 27">
            <a:extLst>
              <a:ext uri="{FF2B5EF4-FFF2-40B4-BE49-F238E27FC236}">
                <a16:creationId xmlns:a16="http://schemas.microsoft.com/office/drawing/2014/main" id="{C924DBCE-E731-4B22-8181-A39C1D862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630884" cy="630884"/>
          </a:xfrm>
          <a:prstGeom prst="ellipse">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4CBF9756-6AC8-4C65-84DF-56FBFFA1D8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0227"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pic>
        <p:nvPicPr>
          <p:cNvPr id="5" name="Picture 4" descr="A close up of a logo&#10;&#10;Description automatically generated">
            <a:extLst>
              <a:ext uri="{FF2B5EF4-FFF2-40B4-BE49-F238E27FC236}">
                <a16:creationId xmlns:a16="http://schemas.microsoft.com/office/drawing/2014/main" id="{1D91B497-DF20-4C70-BF72-C43E055BF919}"/>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a:stretch/>
        </p:blipFill>
        <p:spPr>
          <a:xfrm>
            <a:off x="7646831" y="790574"/>
            <a:ext cx="4410365" cy="4410365"/>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32" name="Freeform: Shape 31">
            <a:extLst>
              <a:ext uri="{FF2B5EF4-FFF2-40B4-BE49-F238E27FC236}">
                <a16:creationId xmlns:a16="http://schemas.microsoft.com/office/drawing/2014/main" id="{2D385988-EAAF-4C27-AF8A-2BFBECAF3D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34" name="Straight Connector 33">
            <a:extLst>
              <a:ext uri="{FF2B5EF4-FFF2-40B4-BE49-F238E27FC236}">
                <a16:creationId xmlns:a16="http://schemas.microsoft.com/office/drawing/2014/main" id="{43621FD4-D14D-45D5-9A57-9A2DE5EA59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36" name="Freeform: Shape 35">
            <a:extLst>
              <a:ext uri="{FF2B5EF4-FFF2-40B4-BE49-F238E27FC236}">
                <a16:creationId xmlns:a16="http://schemas.microsoft.com/office/drawing/2014/main" id="{B621D332-7329-4994-8836-C429A51B7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Shape 37">
            <a:extLst>
              <a:ext uri="{FF2B5EF4-FFF2-40B4-BE49-F238E27FC236}">
                <a16:creationId xmlns:a16="http://schemas.microsoft.com/office/drawing/2014/main" id="{2D20F754-35A9-4508-BE3C-C59996D143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pic>
        <p:nvPicPr>
          <p:cNvPr id="9" name="Picture 8" descr="A picture containing drawing&#10;&#10;Description automatically generated">
            <a:extLst>
              <a:ext uri="{FF2B5EF4-FFF2-40B4-BE49-F238E27FC236}">
                <a16:creationId xmlns:a16="http://schemas.microsoft.com/office/drawing/2014/main" id="{16964B3E-B22C-487A-B722-D469880BB1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45497" y="6338404"/>
            <a:ext cx="1622678" cy="389443"/>
          </a:xfrm>
          <a:prstGeom prst="rect">
            <a:avLst/>
          </a:prstGeom>
        </p:spPr>
      </p:pic>
    </p:spTree>
    <p:extLst>
      <p:ext uri="{BB962C8B-B14F-4D97-AF65-F5344CB8AC3E}">
        <p14:creationId xmlns:p14="http://schemas.microsoft.com/office/powerpoint/2010/main" val="2811574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45">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61978E5-01E1-4D6D-9803-A31CD876AB69}"/>
              </a:ext>
            </a:extLst>
          </p:cNvPr>
          <p:cNvSpPr>
            <a:spLocks noGrp="1"/>
          </p:cNvSpPr>
          <p:nvPr>
            <p:ph type="title"/>
          </p:nvPr>
        </p:nvSpPr>
        <p:spPr>
          <a:xfrm>
            <a:off x="1179226" y="826680"/>
            <a:ext cx="9833548" cy="1325563"/>
          </a:xfrm>
        </p:spPr>
        <p:txBody>
          <a:bodyPr>
            <a:normAutofit/>
          </a:bodyPr>
          <a:lstStyle/>
          <a:p>
            <a:pPr algn="ctr"/>
            <a:r>
              <a:rPr lang="en-US" sz="4000">
                <a:solidFill>
                  <a:srgbClr val="FFFFFF"/>
                </a:solidFill>
              </a:rPr>
              <a:t>Reporting your research </a:t>
            </a:r>
          </a:p>
        </p:txBody>
      </p:sp>
      <p:sp>
        <p:nvSpPr>
          <p:cNvPr id="3" name="Content Placeholder 2">
            <a:extLst>
              <a:ext uri="{FF2B5EF4-FFF2-40B4-BE49-F238E27FC236}">
                <a16:creationId xmlns:a16="http://schemas.microsoft.com/office/drawing/2014/main" id="{416F2F5B-659B-4C1D-B3A8-B6F42E22C88A}"/>
              </a:ext>
            </a:extLst>
          </p:cNvPr>
          <p:cNvSpPr>
            <a:spLocks noGrp="1"/>
          </p:cNvSpPr>
          <p:nvPr>
            <p:ph idx="1"/>
          </p:nvPr>
        </p:nvSpPr>
        <p:spPr>
          <a:xfrm>
            <a:off x="-190499" y="3092970"/>
            <a:ext cx="12192000" cy="3498330"/>
          </a:xfrm>
        </p:spPr>
        <p:txBody>
          <a:bodyPr vert="horz" lIns="91440" tIns="45720" rIns="91440" bIns="45720" rtlCol="0" anchor="t">
            <a:normAutofit/>
          </a:bodyPr>
          <a:lstStyle/>
          <a:p>
            <a:pPr marL="914400" lvl="2" indent="0" fontAlgn="base">
              <a:buNone/>
            </a:pPr>
            <a:r>
              <a:rPr lang="en-US" sz="3200" dirty="0">
                <a:solidFill>
                  <a:srgbClr val="000000"/>
                </a:solidFill>
              </a:rPr>
              <a:t>What did you find when you researched your potential careers? </a:t>
            </a:r>
          </a:p>
          <a:p>
            <a:pPr marL="914400" lvl="2" indent="0" fontAlgn="base">
              <a:buNone/>
            </a:pPr>
            <a:endParaRPr lang="en-US" sz="3200" dirty="0">
              <a:solidFill>
                <a:srgbClr val="000000"/>
              </a:solidFill>
            </a:endParaRPr>
          </a:p>
          <a:p>
            <a:pPr marL="914400" lvl="2" indent="0" fontAlgn="base">
              <a:buNone/>
            </a:pPr>
            <a:r>
              <a:rPr lang="en-US" sz="3200" dirty="0">
                <a:solidFill>
                  <a:srgbClr val="000000"/>
                </a:solidFill>
              </a:rPr>
              <a:t>Did your research make you more excited or less excited to pursue each career? </a:t>
            </a:r>
          </a:p>
          <a:p>
            <a:pPr marL="914400" lvl="2" indent="0" fontAlgn="base">
              <a:buNone/>
            </a:pPr>
            <a:endParaRPr lang="en-US" sz="3200" dirty="0">
              <a:solidFill>
                <a:srgbClr val="000000"/>
              </a:solidFill>
            </a:endParaRPr>
          </a:p>
          <a:p>
            <a:pPr marL="914400" lvl="2" indent="0" fontAlgn="base">
              <a:buNone/>
            </a:pPr>
            <a:r>
              <a:rPr lang="en-US" dirty="0">
                <a:solidFill>
                  <a:srgbClr val="000000"/>
                </a:solidFill>
              </a:rPr>
              <a:t>	*When you’ve completed your research, share what you discovered with a partner who has also 	     	  completed their research. We’ll share as a class once the class has completed the research</a:t>
            </a:r>
          </a:p>
          <a:p>
            <a:pPr marL="0" indent="0">
              <a:buNone/>
            </a:pPr>
            <a:endParaRPr lang="en-US" sz="2000" dirty="0">
              <a:solidFill>
                <a:srgbClr val="000000"/>
              </a:solidFill>
            </a:endParaRPr>
          </a:p>
        </p:txBody>
      </p:sp>
    </p:spTree>
    <p:extLst>
      <p:ext uri="{BB962C8B-B14F-4D97-AF65-F5344CB8AC3E}">
        <p14:creationId xmlns:p14="http://schemas.microsoft.com/office/powerpoint/2010/main" val="4079114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00529E5-7317-45D9-BA1E-7631A2AB924A}"/>
              </a:ext>
            </a:extLst>
          </p:cNvPr>
          <p:cNvSpPr>
            <a:spLocks noGrp="1"/>
          </p:cNvSpPr>
          <p:nvPr>
            <p:ph type="title"/>
          </p:nvPr>
        </p:nvSpPr>
        <p:spPr>
          <a:xfrm>
            <a:off x="1179226" y="826680"/>
            <a:ext cx="9833548" cy="1325563"/>
          </a:xfrm>
        </p:spPr>
        <p:txBody>
          <a:bodyPr>
            <a:normAutofit/>
          </a:bodyPr>
          <a:lstStyle/>
          <a:p>
            <a:pPr algn="ctr"/>
            <a:r>
              <a:rPr lang="en-US" sz="4000">
                <a:solidFill>
                  <a:srgbClr val="FFFFFF"/>
                </a:solidFill>
              </a:rPr>
              <a:t>Career Interview</a:t>
            </a:r>
          </a:p>
        </p:txBody>
      </p:sp>
      <p:sp>
        <p:nvSpPr>
          <p:cNvPr id="3" name="Content Placeholder 2">
            <a:extLst>
              <a:ext uri="{FF2B5EF4-FFF2-40B4-BE49-F238E27FC236}">
                <a16:creationId xmlns:a16="http://schemas.microsoft.com/office/drawing/2014/main" id="{F4B8C73A-A7D0-4610-B0A4-9E9738F53691}"/>
              </a:ext>
            </a:extLst>
          </p:cNvPr>
          <p:cNvSpPr>
            <a:spLocks noGrp="1"/>
          </p:cNvSpPr>
          <p:nvPr>
            <p:ph idx="1"/>
          </p:nvPr>
        </p:nvSpPr>
        <p:spPr>
          <a:xfrm>
            <a:off x="1245901" y="2753936"/>
            <a:ext cx="10236959" cy="2693976"/>
          </a:xfrm>
        </p:spPr>
        <p:txBody>
          <a:bodyPr vert="horz" lIns="91440" tIns="45720" rIns="91440" bIns="45720" rtlCol="0" anchor="t">
            <a:noAutofit/>
          </a:bodyPr>
          <a:lstStyle/>
          <a:p>
            <a:pPr marL="0" indent="0">
              <a:buNone/>
            </a:pPr>
            <a:r>
              <a:rPr lang="en-US" sz="3200">
                <a:solidFill>
                  <a:srgbClr val="000000"/>
                </a:solidFill>
              </a:rPr>
              <a:t>As a potential extension to this exercise, please consider interviewing a professional within the career you are interested in. You have great potential to learn from their experiences!</a:t>
            </a:r>
            <a:r>
              <a:rPr lang="en-US" sz="3200" dirty="0">
                <a:solidFill>
                  <a:srgbClr val="000000"/>
                </a:solidFill>
              </a:rPr>
              <a:t> </a:t>
            </a:r>
            <a:endParaRPr lang="en-US" sz="3200">
              <a:solidFill>
                <a:srgbClr val="000000"/>
              </a:solidFill>
            </a:endParaRPr>
          </a:p>
          <a:p>
            <a:pPr marL="0" indent="0">
              <a:buNone/>
            </a:pPr>
            <a:r>
              <a:rPr lang="en-US" sz="2000" dirty="0">
                <a:solidFill>
                  <a:srgbClr val="000000"/>
                </a:solidFill>
              </a:rPr>
              <a:t>         *Potential interview questions have been listed at the end of your career research guide. </a:t>
            </a:r>
            <a:endParaRPr lang="en-US" sz="2000" dirty="0">
              <a:solidFill>
                <a:srgbClr val="000000"/>
              </a:solidFill>
              <a:cs typeface="Calibri"/>
            </a:endParaRPr>
          </a:p>
        </p:txBody>
      </p:sp>
    </p:spTree>
    <p:extLst>
      <p:ext uri="{BB962C8B-B14F-4D97-AF65-F5344CB8AC3E}">
        <p14:creationId xmlns:p14="http://schemas.microsoft.com/office/powerpoint/2010/main" val="29573919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Props1.xml><?xml version="1.0" encoding="utf-8"?>
<ds:datastoreItem xmlns:ds="http://schemas.openxmlformats.org/officeDocument/2006/customXml" ds:itemID="{75EAB69A-2525-407C-9ACB-DBD548624E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41D5308-BF20-4CA4-8C3A-D8C51C3D3465}">
  <ds:schemaRefs>
    <ds:schemaRef ds:uri="http://schemas.microsoft.com/sharepoint/v3/contenttype/forms"/>
  </ds:schemaRefs>
</ds:datastoreItem>
</file>

<file path=customXml/itemProps3.xml><?xml version="1.0" encoding="utf-8"?>
<ds:datastoreItem xmlns:ds="http://schemas.openxmlformats.org/officeDocument/2006/customXml" ds:itemID="{2DEE985F-9431-48D5-8A47-9355E0E94FB3}">
  <ds:schemaRefs>
    <ds:schemaRef ds:uri="dc809939-901c-4e44-b75a-4ed6930e9425"/>
    <ds:schemaRef ds:uri="http://purl.org/dc/elements/1.1/"/>
    <ds:schemaRef ds:uri="http://schemas.microsoft.com/office/2006/documentManagement/types"/>
    <ds:schemaRef ds:uri="http://schemas.openxmlformats.org/package/2006/metadata/core-properties"/>
    <ds:schemaRef ds:uri="http://purl.org/dc/dcmitype/"/>
    <ds:schemaRef ds:uri="http://www.w3.org/XML/1998/namespace"/>
    <ds:schemaRef ds:uri="http://schemas.microsoft.com/office/infopath/2007/PartnerControls"/>
    <ds:schemaRef ds:uri="http://schemas.microsoft.com/office/2006/metadata/properties"/>
    <ds:schemaRef ds:uri="http://purl.org/dc/terms/"/>
    <ds:schemaRef ds:uri="54ea286b-6133-493e-862c-ac240d2b25ff"/>
  </ds:schemaRefs>
</ds:datastoreItem>
</file>

<file path=docProps/app.xml><?xml version="1.0" encoding="utf-8"?>
<Properties xmlns="http://schemas.openxmlformats.org/officeDocument/2006/extended-properties" xmlns:vt="http://schemas.openxmlformats.org/officeDocument/2006/docPropsVTypes">
  <TotalTime>0</TotalTime>
  <Words>459</Words>
  <Application>Microsoft Office PowerPoint</Application>
  <PresentationFormat>Widescreen</PresentationFormat>
  <Paragraphs>35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Career Planning </vt:lpstr>
      <vt:lpstr>What would your PERFECT career be? </vt:lpstr>
      <vt:lpstr>Career planning…</vt:lpstr>
      <vt:lpstr>5 steps to career planning</vt:lpstr>
      <vt:lpstr>Today we will focus on self-assessment and exploring your options </vt:lpstr>
      <vt:lpstr>Career Survey</vt:lpstr>
      <vt:lpstr>PowerPoint Presentation</vt:lpstr>
      <vt:lpstr>Reporting your research </vt:lpstr>
      <vt:lpstr>Career Interview</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Career Planning </dc:title>
  <dc:creator>Kristin Mullady</dc:creator>
  <cp:lastModifiedBy>Kristin Mullady</cp:lastModifiedBy>
  <cp:revision>11</cp:revision>
  <dcterms:created xsi:type="dcterms:W3CDTF">2020-03-09T21:28:26Z</dcterms:created>
  <dcterms:modified xsi:type="dcterms:W3CDTF">2024-03-29T01:40:30Z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