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4"/>
  </p:sldMasterIdLst>
  <p:sldIdLst>
    <p:sldId id="256" r:id="rId5"/>
    <p:sldId id="257" r:id="rId6"/>
    <p:sldId id="258" r:id="rId7"/>
    <p:sldId id="259" r:id="rId8"/>
    <p:sldId id="262" r:id="rId9"/>
    <p:sldId id="260" r:id="rId10"/>
    <p:sldId id="261" r:id="rId11"/>
    <p:sldId id="263" r:id="rId12"/>
    <p:sldId id="264" r:id="rId13"/>
    <p:sldId id="2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a Eaton" initials="DE" lastIdx="4" clrIdx="0">
    <p:extLst>
      <p:ext uri="{19B8F6BF-5375-455C-9EA6-DF929625EA0E}">
        <p15:presenceInfo xmlns:p15="http://schemas.microsoft.com/office/powerpoint/2012/main" userId="S::danae@pnwfcu.org::8614084c-06b3-4a31-8b32-650a0abe0a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3616BB-7404-455A-9137-11A5EFF95C38}" v="33" dt="2021-04-23T15:47:52.8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93" d="100"/>
          <a:sy n="93" d="100"/>
        </p:scale>
        <p:origin x="77" y="19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9ee3eb7d-2b27-48a9-886d-d3a15ae2f35a" providerId="ADAL" clId="{3BE51907-C2BC-48D0-914F-BEB1F19DCF6F}"/>
    <pc:docChg chg="custSel mod addSld modSld">
      <pc:chgData name="Kristin Mullady" userId="9ee3eb7d-2b27-48a9-886d-d3a15ae2f35a" providerId="ADAL" clId="{3BE51907-C2BC-48D0-914F-BEB1F19DCF6F}" dt="2020-08-03T16:05:12.656" v="675" actId="1076"/>
      <pc:docMkLst>
        <pc:docMk/>
      </pc:docMkLst>
      <pc:sldChg chg="addSp modSp mod">
        <pc:chgData name="Kristin Mullady" userId="9ee3eb7d-2b27-48a9-886d-d3a15ae2f35a" providerId="ADAL" clId="{3BE51907-C2BC-48D0-914F-BEB1F19DCF6F}" dt="2020-07-22T18:14:04.714" v="1" actId="1076"/>
        <pc:sldMkLst>
          <pc:docMk/>
          <pc:sldMk cId="1558389810" sldId="258"/>
        </pc:sldMkLst>
        <pc:picChg chg="add mod">
          <ac:chgData name="Kristin Mullady" userId="9ee3eb7d-2b27-48a9-886d-d3a15ae2f35a" providerId="ADAL" clId="{3BE51907-C2BC-48D0-914F-BEB1F19DCF6F}" dt="2020-07-22T18:14:04.714" v="1" actId="1076"/>
          <ac:picMkLst>
            <pc:docMk/>
            <pc:sldMk cId="1558389810" sldId="258"/>
            <ac:picMk id="6" creationId="{6CBB1540-D12E-4617-9019-FD875BD264C4}"/>
          </ac:picMkLst>
        </pc:picChg>
      </pc:sldChg>
      <pc:sldChg chg="addSp modSp mod">
        <pc:chgData name="Kristin Mullady" userId="9ee3eb7d-2b27-48a9-886d-d3a15ae2f35a" providerId="ADAL" clId="{3BE51907-C2BC-48D0-914F-BEB1F19DCF6F}" dt="2020-07-22T18:14:14.524" v="3" actId="1076"/>
        <pc:sldMkLst>
          <pc:docMk/>
          <pc:sldMk cId="1680849581" sldId="259"/>
        </pc:sldMkLst>
        <pc:picChg chg="add mod">
          <ac:chgData name="Kristin Mullady" userId="9ee3eb7d-2b27-48a9-886d-d3a15ae2f35a" providerId="ADAL" clId="{3BE51907-C2BC-48D0-914F-BEB1F19DCF6F}" dt="2020-07-22T18:14:14.524" v="3" actId="1076"/>
          <ac:picMkLst>
            <pc:docMk/>
            <pc:sldMk cId="1680849581" sldId="259"/>
            <ac:picMk id="6" creationId="{DE8810FA-DFBE-4349-9D7D-8A58AA83A648}"/>
          </ac:picMkLst>
        </pc:picChg>
      </pc:sldChg>
      <pc:sldChg chg="addSp modSp">
        <pc:chgData name="Kristin Mullady" userId="9ee3eb7d-2b27-48a9-886d-d3a15ae2f35a" providerId="ADAL" clId="{3BE51907-C2BC-48D0-914F-BEB1F19DCF6F}" dt="2020-07-22T18:14:20.845" v="5"/>
        <pc:sldMkLst>
          <pc:docMk/>
          <pc:sldMk cId="2224408327" sldId="260"/>
        </pc:sldMkLst>
        <pc:picChg chg="add mod">
          <ac:chgData name="Kristin Mullady" userId="9ee3eb7d-2b27-48a9-886d-d3a15ae2f35a" providerId="ADAL" clId="{3BE51907-C2BC-48D0-914F-BEB1F19DCF6F}" dt="2020-07-22T18:14:20.845" v="5"/>
          <ac:picMkLst>
            <pc:docMk/>
            <pc:sldMk cId="2224408327" sldId="260"/>
            <ac:picMk id="6" creationId="{85199F1F-2E13-44B3-AF0F-97BED09669E9}"/>
          </ac:picMkLst>
        </pc:picChg>
      </pc:sldChg>
      <pc:sldChg chg="addSp modSp">
        <pc:chgData name="Kristin Mullady" userId="9ee3eb7d-2b27-48a9-886d-d3a15ae2f35a" providerId="ADAL" clId="{3BE51907-C2BC-48D0-914F-BEB1F19DCF6F}" dt="2020-07-22T18:14:22.701" v="6"/>
        <pc:sldMkLst>
          <pc:docMk/>
          <pc:sldMk cId="3800046686" sldId="261"/>
        </pc:sldMkLst>
        <pc:picChg chg="add mod">
          <ac:chgData name="Kristin Mullady" userId="9ee3eb7d-2b27-48a9-886d-d3a15ae2f35a" providerId="ADAL" clId="{3BE51907-C2BC-48D0-914F-BEB1F19DCF6F}" dt="2020-07-22T18:14:22.701" v="6"/>
          <ac:picMkLst>
            <pc:docMk/>
            <pc:sldMk cId="3800046686" sldId="261"/>
            <ac:picMk id="6" creationId="{AF9C58AC-05F8-4909-A91F-C2E88B9DD8B6}"/>
          </ac:picMkLst>
        </pc:picChg>
      </pc:sldChg>
      <pc:sldChg chg="addSp modSp">
        <pc:chgData name="Kristin Mullady" userId="9ee3eb7d-2b27-48a9-886d-d3a15ae2f35a" providerId="ADAL" clId="{3BE51907-C2BC-48D0-914F-BEB1F19DCF6F}" dt="2020-07-22T18:14:17.596" v="4"/>
        <pc:sldMkLst>
          <pc:docMk/>
          <pc:sldMk cId="2880630190" sldId="262"/>
        </pc:sldMkLst>
        <pc:picChg chg="add mod">
          <ac:chgData name="Kristin Mullady" userId="9ee3eb7d-2b27-48a9-886d-d3a15ae2f35a" providerId="ADAL" clId="{3BE51907-C2BC-48D0-914F-BEB1F19DCF6F}" dt="2020-07-22T18:14:17.596" v="4"/>
          <ac:picMkLst>
            <pc:docMk/>
            <pc:sldMk cId="2880630190" sldId="262"/>
            <ac:picMk id="6" creationId="{CE7F2EFA-DD1E-4E33-AFB0-06AB96058D52}"/>
          </ac:picMkLst>
        </pc:picChg>
      </pc:sldChg>
      <pc:sldChg chg="addSp modSp">
        <pc:chgData name="Kristin Mullady" userId="9ee3eb7d-2b27-48a9-886d-d3a15ae2f35a" providerId="ADAL" clId="{3BE51907-C2BC-48D0-914F-BEB1F19DCF6F}" dt="2020-07-22T18:14:24.482" v="7"/>
        <pc:sldMkLst>
          <pc:docMk/>
          <pc:sldMk cId="2087538339" sldId="263"/>
        </pc:sldMkLst>
        <pc:picChg chg="add mod">
          <ac:chgData name="Kristin Mullady" userId="9ee3eb7d-2b27-48a9-886d-d3a15ae2f35a" providerId="ADAL" clId="{3BE51907-C2BC-48D0-914F-BEB1F19DCF6F}" dt="2020-07-22T18:14:24.482" v="7"/>
          <ac:picMkLst>
            <pc:docMk/>
            <pc:sldMk cId="2087538339" sldId="263"/>
            <ac:picMk id="6" creationId="{A3BACD30-E7A3-4FCC-A14A-23BD7062A386}"/>
          </ac:picMkLst>
        </pc:picChg>
      </pc:sldChg>
      <pc:sldChg chg="addSp modSp mod">
        <pc:chgData name="Kristin Mullady" userId="9ee3eb7d-2b27-48a9-886d-d3a15ae2f35a" providerId="ADAL" clId="{3BE51907-C2BC-48D0-914F-BEB1F19DCF6F}" dt="2020-08-03T15:49:15.002" v="259" actId="122"/>
        <pc:sldMkLst>
          <pc:docMk/>
          <pc:sldMk cId="195180924" sldId="264"/>
        </pc:sldMkLst>
        <pc:spChg chg="mod">
          <ac:chgData name="Kristin Mullady" userId="9ee3eb7d-2b27-48a9-886d-d3a15ae2f35a" providerId="ADAL" clId="{3BE51907-C2BC-48D0-914F-BEB1F19DCF6F}" dt="2020-08-03T15:46:59.992" v="20" actId="20577"/>
          <ac:spMkLst>
            <pc:docMk/>
            <pc:sldMk cId="195180924" sldId="264"/>
            <ac:spMk id="2" creationId="{2119BB84-AF5A-4FFD-9045-55C35ED9A170}"/>
          </ac:spMkLst>
        </pc:spChg>
        <pc:spChg chg="mod">
          <ac:chgData name="Kristin Mullady" userId="9ee3eb7d-2b27-48a9-886d-d3a15ae2f35a" providerId="ADAL" clId="{3BE51907-C2BC-48D0-914F-BEB1F19DCF6F}" dt="2020-08-03T15:49:15.002" v="259" actId="122"/>
          <ac:spMkLst>
            <pc:docMk/>
            <pc:sldMk cId="195180924" sldId="264"/>
            <ac:spMk id="3" creationId="{5C2A88B7-76B4-4084-BE8A-CF3524CB829F}"/>
          </ac:spMkLst>
        </pc:spChg>
        <pc:picChg chg="add mod">
          <ac:chgData name="Kristin Mullady" userId="9ee3eb7d-2b27-48a9-886d-d3a15ae2f35a" providerId="ADAL" clId="{3BE51907-C2BC-48D0-914F-BEB1F19DCF6F}" dt="2020-07-22T18:14:28.158" v="8"/>
          <ac:picMkLst>
            <pc:docMk/>
            <pc:sldMk cId="195180924" sldId="264"/>
            <ac:picMk id="6" creationId="{79096013-A0CB-42ED-BA3A-A4A57F1A1F78}"/>
          </ac:picMkLst>
        </pc:picChg>
      </pc:sldChg>
      <pc:sldChg chg="addSp modSp new mod setBg">
        <pc:chgData name="Kristin Mullady" userId="9ee3eb7d-2b27-48a9-886d-d3a15ae2f35a" providerId="ADAL" clId="{3BE51907-C2BC-48D0-914F-BEB1F19DCF6F}" dt="2020-08-03T16:05:12.656" v="675" actId="1076"/>
        <pc:sldMkLst>
          <pc:docMk/>
          <pc:sldMk cId="1381805354" sldId="265"/>
        </pc:sldMkLst>
        <pc:spChg chg="mod">
          <ac:chgData name="Kristin Mullady" userId="9ee3eb7d-2b27-48a9-886d-d3a15ae2f35a" providerId="ADAL" clId="{3BE51907-C2BC-48D0-914F-BEB1F19DCF6F}" dt="2020-08-03T16:05:01.073" v="674" actId="20577"/>
          <ac:spMkLst>
            <pc:docMk/>
            <pc:sldMk cId="1381805354" sldId="265"/>
            <ac:spMk id="2" creationId="{B3CF37A7-37A6-44BD-ADD1-5C2B2347C57D}"/>
          </ac:spMkLst>
        </pc:spChg>
        <pc:spChg chg="mod">
          <ac:chgData name="Kristin Mullady" userId="9ee3eb7d-2b27-48a9-886d-d3a15ae2f35a" providerId="ADAL" clId="{3BE51907-C2BC-48D0-914F-BEB1F19DCF6F}" dt="2020-08-03T15:54:16.219" v="670" actId="122"/>
          <ac:spMkLst>
            <pc:docMk/>
            <pc:sldMk cId="1381805354" sldId="265"/>
            <ac:spMk id="3" creationId="{8069CDE4-8BCE-408F-B34A-87F3FA7BCD10}"/>
          </ac:spMkLst>
        </pc:spChg>
        <pc:spChg chg="add">
          <ac:chgData name="Kristin Mullady" userId="9ee3eb7d-2b27-48a9-886d-d3a15ae2f35a" providerId="ADAL" clId="{3BE51907-C2BC-48D0-914F-BEB1F19DCF6F}" dt="2020-08-03T15:54:04.138" v="668" actId="26606"/>
          <ac:spMkLst>
            <pc:docMk/>
            <pc:sldMk cId="1381805354" sldId="265"/>
            <ac:spMk id="9" creationId="{FA2E39B7-17D8-4009-A8BA-9E8D8EC1B4C9}"/>
          </ac:spMkLst>
        </pc:spChg>
        <pc:spChg chg="add">
          <ac:chgData name="Kristin Mullady" userId="9ee3eb7d-2b27-48a9-886d-d3a15ae2f35a" providerId="ADAL" clId="{3BE51907-C2BC-48D0-914F-BEB1F19DCF6F}" dt="2020-08-03T15:54:04.138" v="668" actId="26606"/>
          <ac:spMkLst>
            <pc:docMk/>
            <pc:sldMk cId="1381805354" sldId="265"/>
            <ac:spMk id="11" creationId="{967EEEC4-6120-428D-8FB5-916920AECC74}"/>
          </ac:spMkLst>
        </pc:spChg>
        <pc:picChg chg="add mod">
          <ac:chgData name="Kristin Mullady" userId="9ee3eb7d-2b27-48a9-886d-d3a15ae2f35a" providerId="ADAL" clId="{3BE51907-C2BC-48D0-914F-BEB1F19DCF6F}" dt="2020-08-03T16:05:12.656" v="675" actId="1076"/>
          <ac:picMkLst>
            <pc:docMk/>
            <pc:sldMk cId="1381805354" sldId="265"/>
            <ac:picMk id="4" creationId="{992016B7-6CD2-453A-B990-7B59B4745F32}"/>
          </ac:picMkLst>
        </pc:picChg>
      </pc:sldChg>
    </pc:docChg>
  </pc:docChgLst>
  <pc:docChgLst>
    <pc:chgData name="Kristin Mullady" userId="9ee3eb7d-2b27-48a9-886d-d3a15ae2f35a" providerId="ADAL" clId="{7398493D-BA70-4F01-93FA-F8629DEC4B16}"/>
    <pc:docChg chg="undo custSel mod addSld delSld modSld sldOrd addMainMaster delMainMaster">
      <pc:chgData name="Kristin Mullady" userId="9ee3eb7d-2b27-48a9-886d-d3a15ae2f35a" providerId="ADAL" clId="{7398493D-BA70-4F01-93FA-F8629DEC4B16}" dt="2020-07-02T17:07:05.488" v="7769" actId="113"/>
      <pc:docMkLst>
        <pc:docMk/>
      </pc:docMkLst>
      <pc:sldChg chg="addSp delSp modSp mod setBg modClrScheme setClrOvrMap chgLayout">
        <pc:chgData name="Kristin Mullady" userId="9ee3eb7d-2b27-48a9-886d-d3a15ae2f35a" providerId="ADAL" clId="{7398493D-BA70-4F01-93FA-F8629DEC4B16}" dt="2020-07-01T15:45:43.665" v="4651" actId="1076"/>
        <pc:sldMkLst>
          <pc:docMk/>
          <pc:sldMk cId="109857222" sldId="256"/>
        </pc:sldMkLst>
        <pc:spChg chg="mod">
          <ac:chgData name="Kristin Mullady" userId="9ee3eb7d-2b27-48a9-886d-d3a15ae2f35a" providerId="ADAL" clId="{7398493D-BA70-4F01-93FA-F8629DEC4B16}" dt="2020-06-29T17:46:51.487" v="333" actId="26606"/>
          <ac:spMkLst>
            <pc:docMk/>
            <pc:sldMk cId="109857222" sldId="256"/>
            <ac:spMk id="2" creationId="{00000000-0000-0000-0000-000000000000}"/>
          </ac:spMkLst>
        </pc:spChg>
        <pc:spChg chg="mod">
          <ac:chgData name="Kristin Mullady" userId="9ee3eb7d-2b27-48a9-886d-d3a15ae2f35a" providerId="ADAL" clId="{7398493D-BA70-4F01-93FA-F8629DEC4B16}" dt="2020-06-29T17:46:51.487" v="333" actId="26606"/>
          <ac:spMkLst>
            <pc:docMk/>
            <pc:sldMk cId="109857222" sldId="256"/>
            <ac:spMk id="3" creationId="{00000000-0000-0000-0000-000000000000}"/>
          </ac:spMkLst>
        </pc:spChg>
        <pc:spChg chg="add del">
          <ac:chgData name="Kristin Mullady" userId="9ee3eb7d-2b27-48a9-886d-d3a15ae2f35a" providerId="ADAL" clId="{7398493D-BA70-4F01-93FA-F8629DEC4B16}" dt="2020-06-29T17:46:19.051" v="331" actId="26606"/>
          <ac:spMkLst>
            <pc:docMk/>
            <pc:sldMk cId="109857222" sldId="256"/>
            <ac:spMk id="9" creationId="{5683D043-25BB-4AC9-8130-641179672614}"/>
          </ac:spMkLst>
        </pc:spChg>
        <pc:spChg chg="add del">
          <ac:chgData name="Kristin Mullady" userId="9ee3eb7d-2b27-48a9-886d-d3a15ae2f35a" providerId="ADAL" clId="{7398493D-BA70-4F01-93FA-F8629DEC4B16}" dt="2020-06-29T17:46:19.051" v="331" actId="26606"/>
          <ac:spMkLst>
            <pc:docMk/>
            <pc:sldMk cId="109857222" sldId="256"/>
            <ac:spMk id="11" creationId="{AA61CCAC-6875-474C-8E9E-F57ABF078C2B}"/>
          </ac:spMkLst>
        </pc:spChg>
        <pc:spChg chg="add del">
          <ac:chgData name="Kristin Mullady" userId="9ee3eb7d-2b27-48a9-886d-d3a15ae2f35a" providerId="ADAL" clId="{7398493D-BA70-4F01-93FA-F8629DEC4B16}" dt="2020-06-29T17:46:51.487" v="333" actId="26606"/>
          <ac:spMkLst>
            <pc:docMk/>
            <pc:sldMk cId="109857222" sldId="256"/>
            <ac:spMk id="16" creationId="{657F69E0-C4B0-4BEC-A689-4F8D877F05D4}"/>
          </ac:spMkLst>
        </pc:spChg>
        <pc:spChg chg="add del">
          <ac:chgData name="Kristin Mullady" userId="9ee3eb7d-2b27-48a9-886d-d3a15ae2f35a" providerId="ADAL" clId="{7398493D-BA70-4F01-93FA-F8629DEC4B16}" dt="2020-06-29T17:46:51.487" v="333" actId="26606"/>
          <ac:spMkLst>
            <pc:docMk/>
            <pc:sldMk cId="109857222" sldId="256"/>
            <ac:spMk id="18" creationId="{9F6380B4-6A1C-481E-8408-B4E6C75B9B81}"/>
          </ac:spMkLst>
        </pc:spChg>
        <pc:spChg chg="add del">
          <ac:chgData name="Kristin Mullady" userId="9ee3eb7d-2b27-48a9-886d-d3a15ae2f35a" providerId="ADAL" clId="{7398493D-BA70-4F01-93FA-F8629DEC4B16}" dt="2020-06-29T17:46:51.487" v="333" actId="26606"/>
          <ac:spMkLst>
            <pc:docMk/>
            <pc:sldMk cId="109857222" sldId="256"/>
            <ac:spMk id="23" creationId="{CFA5B9DB-0BF9-4260-A97B-936524F9668F}"/>
          </ac:spMkLst>
        </pc:spChg>
        <pc:spChg chg="add del">
          <ac:chgData name="Kristin Mullady" userId="9ee3eb7d-2b27-48a9-886d-d3a15ae2f35a" providerId="ADAL" clId="{7398493D-BA70-4F01-93FA-F8629DEC4B16}" dt="2020-06-29T17:46:51.487" v="333" actId="26606"/>
          <ac:spMkLst>
            <pc:docMk/>
            <pc:sldMk cId="109857222" sldId="256"/>
            <ac:spMk id="25" creationId="{59824785-89B4-4433-955A-F2C847B1534D}"/>
          </ac:spMkLst>
        </pc:spChg>
        <pc:spChg chg="add del">
          <ac:chgData name="Kristin Mullady" userId="9ee3eb7d-2b27-48a9-886d-d3a15ae2f35a" providerId="ADAL" clId="{7398493D-BA70-4F01-93FA-F8629DEC4B16}" dt="2020-06-29T17:46:51.487" v="333" actId="26606"/>
          <ac:spMkLst>
            <pc:docMk/>
            <pc:sldMk cId="109857222" sldId="256"/>
            <ac:spMk id="27" creationId="{CB2E64D6-3AEB-4AFF-9475-E210F85E0AA7}"/>
          </ac:spMkLst>
        </pc:spChg>
        <pc:picChg chg="add mod">
          <ac:chgData name="Kristin Mullady" userId="9ee3eb7d-2b27-48a9-886d-d3a15ae2f35a" providerId="ADAL" clId="{7398493D-BA70-4F01-93FA-F8629DEC4B16}" dt="2020-06-29T17:46:58.259" v="334" actId="1076"/>
          <ac:picMkLst>
            <pc:docMk/>
            <pc:sldMk cId="109857222" sldId="256"/>
            <ac:picMk id="4" creationId="{73493CBF-0534-4619-953F-BA49E349B1CF}"/>
          </ac:picMkLst>
        </pc:picChg>
        <pc:picChg chg="add mod">
          <ac:chgData name="Kristin Mullady" userId="9ee3eb7d-2b27-48a9-886d-d3a15ae2f35a" providerId="ADAL" clId="{7398493D-BA70-4F01-93FA-F8629DEC4B16}" dt="2020-07-01T15:45:43.665" v="4651" actId="1076"/>
          <ac:picMkLst>
            <pc:docMk/>
            <pc:sldMk cId="109857222" sldId="256"/>
            <ac:picMk id="12" creationId="{B579E025-513A-4154-9679-356D8903B0FF}"/>
          </ac:picMkLst>
        </pc:picChg>
      </pc:sldChg>
      <pc:sldChg chg="addSp delSp modSp new mod setBg">
        <pc:chgData name="Kristin Mullady" userId="9ee3eb7d-2b27-48a9-886d-d3a15ae2f35a" providerId="ADAL" clId="{7398493D-BA70-4F01-93FA-F8629DEC4B16}" dt="2020-07-01T15:46:51.924" v="4657" actId="255"/>
        <pc:sldMkLst>
          <pc:docMk/>
          <pc:sldMk cId="855203655" sldId="257"/>
        </pc:sldMkLst>
        <pc:spChg chg="mod">
          <ac:chgData name="Kristin Mullady" userId="9ee3eb7d-2b27-48a9-886d-d3a15ae2f35a" providerId="ADAL" clId="{7398493D-BA70-4F01-93FA-F8629DEC4B16}" dt="2020-07-01T15:46:32.949" v="4654" actId="26606"/>
          <ac:spMkLst>
            <pc:docMk/>
            <pc:sldMk cId="855203655" sldId="257"/>
            <ac:spMk id="2" creationId="{181A201E-D1F8-4F97-A308-9AB3209532E9}"/>
          </ac:spMkLst>
        </pc:spChg>
        <pc:spChg chg="mod">
          <ac:chgData name="Kristin Mullady" userId="9ee3eb7d-2b27-48a9-886d-d3a15ae2f35a" providerId="ADAL" clId="{7398493D-BA70-4F01-93FA-F8629DEC4B16}" dt="2020-07-01T15:46:51.924" v="4657" actId="255"/>
          <ac:spMkLst>
            <pc:docMk/>
            <pc:sldMk cId="855203655" sldId="257"/>
            <ac:spMk id="3" creationId="{B80E590A-5C38-4322-99E8-826976A5852A}"/>
          </ac:spMkLst>
        </pc:spChg>
        <pc:spChg chg="add del">
          <ac:chgData name="Kristin Mullady" userId="9ee3eb7d-2b27-48a9-886d-d3a15ae2f35a" providerId="ADAL" clId="{7398493D-BA70-4F01-93FA-F8629DEC4B16}" dt="2020-07-01T15:46:32.949" v="4654" actId="26606"/>
          <ac:spMkLst>
            <pc:docMk/>
            <pc:sldMk cId="855203655" sldId="257"/>
            <ac:spMk id="5" creationId="{743AA782-23D1-4521-8CAD-47662984AA08}"/>
          </ac:spMkLst>
        </pc:spChg>
        <pc:spChg chg="add del">
          <ac:chgData name="Kristin Mullady" userId="9ee3eb7d-2b27-48a9-886d-d3a15ae2f35a" providerId="ADAL" clId="{7398493D-BA70-4F01-93FA-F8629DEC4B16}" dt="2020-06-29T17:54:12.288" v="337" actId="26606"/>
          <ac:spMkLst>
            <pc:docMk/>
            <pc:sldMk cId="855203655" sldId="257"/>
            <ac:spMk id="8" creationId="{AC17DE74-01C9-4859-B65A-85CF999E8580}"/>
          </ac:spMkLst>
        </pc:spChg>
        <pc:spChg chg="add del">
          <ac:chgData name="Kristin Mullady" userId="9ee3eb7d-2b27-48a9-886d-d3a15ae2f35a" providerId="ADAL" clId="{7398493D-BA70-4F01-93FA-F8629DEC4B16}" dt="2020-06-29T17:54:12.288" v="337" actId="26606"/>
          <ac:spMkLst>
            <pc:docMk/>
            <pc:sldMk cId="855203655" sldId="257"/>
            <ac:spMk id="10" creationId="{068C0432-0E90-4CC1-8CD3-D44A90DF07EF}"/>
          </ac:spMkLst>
        </pc:spChg>
        <pc:spChg chg="add del">
          <ac:chgData name="Kristin Mullady" userId="9ee3eb7d-2b27-48a9-886d-d3a15ae2f35a" providerId="ADAL" clId="{7398493D-BA70-4F01-93FA-F8629DEC4B16}" dt="2020-07-01T15:46:32.949" v="4654" actId="26606"/>
          <ac:spMkLst>
            <pc:docMk/>
            <pc:sldMk cId="855203655" sldId="257"/>
            <ac:spMk id="12" creationId="{3CE8AF5E-D374-4CF1-90CC-35CF73B81C3E}"/>
          </ac:spMkLst>
        </pc:spChg>
        <pc:spChg chg="add">
          <ac:chgData name="Kristin Mullady" userId="9ee3eb7d-2b27-48a9-886d-d3a15ae2f35a" providerId="ADAL" clId="{7398493D-BA70-4F01-93FA-F8629DEC4B16}" dt="2020-07-01T15:46:32.949" v="4654" actId="26606"/>
          <ac:spMkLst>
            <pc:docMk/>
            <pc:sldMk cId="855203655" sldId="257"/>
            <ac:spMk id="19" creationId="{7B831B6F-405A-4B47-B9BB-5CA88F285844}"/>
          </ac:spMkLst>
        </pc:spChg>
        <pc:spChg chg="add">
          <ac:chgData name="Kristin Mullady" userId="9ee3eb7d-2b27-48a9-886d-d3a15ae2f35a" providerId="ADAL" clId="{7398493D-BA70-4F01-93FA-F8629DEC4B16}" dt="2020-07-01T15:46:32.949" v="4654" actId="26606"/>
          <ac:spMkLst>
            <pc:docMk/>
            <pc:sldMk cId="855203655" sldId="257"/>
            <ac:spMk id="21" creationId="{15109354-9C5D-4F8C-B0E6-D1043C7BF20A}"/>
          </ac:spMkLst>
        </pc:spChg>
        <pc:spChg chg="add">
          <ac:chgData name="Kristin Mullady" userId="9ee3eb7d-2b27-48a9-886d-d3a15ae2f35a" providerId="ADAL" clId="{7398493D-BA70-4F01-93FA-F8629DEC4B16}" dt="2020-07-01T15:46:32.949" v="4654" actId="26606"/>
          <ac:spMkLst>
            <pc:docMk/>
            <pc:sldMk cId="855203655" sldId="257"/>
            <ac:spMk id="23" creationId="{3CE8AF5E-D374-4CF1-90CC-35CF73B81C3E}"/>
          </ac:spMkLst>
        </pc:spChg>
        <pc:picChg chg="add mod ord">
          <ac:chgData name="Kristin Mullady" userId="9ee3eb7d-2b27-48a9-886d-d3a15ae2f35a" providerId="ADAL" clId="{7398493D-BA70-4F01-93FA-F8629DEC4B16}" dt="2020-07-01T15:46:32.949" v="4654" actId="26606"/>
          <ac:picMkLst>
            <pc:docMk/>
            <pc:sldMk cId="855203655" sldId="257"/>
            <ac:picMk id="7" creationId="{801C7C61-D490-4857-80EE-53EA3D1CD552}"/>
          </ac:picMkLst>
        </pc:picChg>
        <pc:picChg chg="add mod">
          <ac:chgData name="Kristin Mullady" userId="9ee3eb7d-2b27-48a9-886d-d3a15ae2f35a" providerId="ADAL" clId="{7398493D-BA70-4F01-93FA-F8629DEC4B16}" dt="2020-07-01T15:46:26.523" v="4653"/>
          <ac:picMkLst>
            <pc:docMk/>
            <pc:sldMk cId="855203655" sldId="257"/>
            <ac:picMk id="11" creationId="{8905786B-C241-4619-8CDB-AAC5776436A1}"/>
          </ac:picMkLst>
        </pc:picChg>
        <pc:inkChg chg="add del">
          <ac:chgData name="Kristin Mullady" userId="9ee3eb7d-2b27-48a9-886d-d3a15ae2f35a" providerId="ADAL" clId="{7398493D-BA70-4F01-93FA-F8629DEC4B16}" dt="2020-07-01T15:46:32.949" v="4654" actId="26606"/>
          <ac:inkMkLst>
            <pc:docMk/>
            <pc:sldMk cId="855203655" sldId="257"/>
            <ac:inkMk id="14" creationId="{070477C5-0410-4E4F-97A1-F84C2465C187}"/>
          </ac:inkMkLst>
        </pc:inkChg>
        <pc:inkChg chg="add">
          <ac:chgData name="Kristin Mullady" userId="9ee3eb7d-2b27-48a9-886d-d3a15ae2f35a" providerId="ADAL" clId="{7398493D-BA70-4F01-93FA-F8629DEC4B16}" dt="2020-07-01T15:46:32.949" v="4654" actId="26606"/>
          <ac:inkMkLst>
            <pc:docMk/>
            <pc:sldMk cId="855203655" sldId="257"/>
            <ac:inkMk id="25" creationId="{070477C5-0410-4E4F-97A1-F84C2465C187}"/>
          </ac:inkMkLst>
        </pc:inkChg>
      </pc:sldChg>
      <pc:sldChg chg="addSp delSp modSp new mod setBg">
        <pc:chgData name="Kristin Mullady" userId="9ee3eb7d-2b27-48a9-886d-d3a15ae2f35a" providerId="ADAL" clId="{7398493D-BA70-4F01-93FA-F8629DEC4B16}" dt="2020-07-01T22:01:24.242" v="7092" actId="20577"/>
        <pc:sldMkLst>
          <pc:docMk/>
          <pc:sldMk cId="1558389810" sldId="258"/>
        </pc:sldMkLst>
        <pc:spChg chg="mod">
          <ac:chgData name="Kristin Mullady" userId="9ee3eb7d-2b27-48a9-886d-d3a15ae2f35a" providerId="ADAL" clId="{7398493D-BA70-4F01-93FA-F8629DEC4B16}" dt="2020-07-01T15:52:49.658" v="4710" actId="26606"/>
          <ac:spMkLst>
            <pc:docMk/>
            <pc:sldMk cId="1558389810" sldId="258"/>
            <ac:spMk id="2" creationId="{5A748956-D7D0-41A0-9ED5-7EE70A56BF0C}"/>
          </ac:spMkLst>
        </pc:spChg>
        <pc:spChg chg="mod">
          <ac:chgData name="Kristin Mullady" userId="9ee3eb7d-2b27-48a9-886d-d3a15ae2f35a" providerId="ADAL" clId="{7398493D-BA70-4F01-93FA-F8629DEC4B16}" dt="2020-07-01T22:01:24.242" v="7092" actId="20577"/>
          <ac:spMkLst>
            <pc:docMk/>
            <pc:sldMk cId="1558389810" sldId="258"/>
            <ac:spMk id="3" creationId="{D6FD00B0-9B3E-4927-BBAA-346C67B779B1}"/>
          </ac:spMkLst>
        </pc:spChg>
        <pc:spChg chg="add del">
          <ac:chgData name="Kristin Mullady" userId="9ee3eb7d-2b27-48a9-886d-d3a15ae2f35a" providerId="ADAL" clId="{7398493D-BA70-4F01-93FA-F8629DEC4B16}" dt="2020-07-01T15:52:49.658" v="4710" actId="26606"/>
          <ac:spMkLst>
            <pc:docMk/>
            <pc:sldMk cId="1558389810" sldId="258"/>
            <ac:spMk id="8" creationId="{100EDD19-6802-4EC3-95CE-CFFAB042CFD6}"/>
          </ac:spMkLst>
        </pc:spChg>
        <pc:spChg chg="add del">
          <ac:chgData name="Kristin Mullady" userId="9ee3eb7d-2b27-48a9-886d-d3a15ae2f35a" providerId="ADAL" clId="{7398493D-BA70-4F01-93FA-F8629DEC4B16}" dt="2020-07-01T15:52:49.658" v="4710" actId="26606"/>
          <ac:spMkLst>
            <pc:docMk/>
            <pc:sldMk cId="1558389810" sldId="258"/>
            <ac:spMk id="10" creationId="{DB17E863-922E-4C26-BD64-E8FD41D28661}"/>
          </ac:spMkLst>
        </pc:spChg>
        <pc:spChg chg="add">
          <ac:chgData name="Kristin Mullady" userId="9ee3eb7d-2b27-48a9-886d-d3a15ae2f35a" providerId="ADAL" clId="{7398493D-BA70-4F01-93FA-F8629DEC4B16}" dt="2020-07-01T15:52:49.658" v="4710" actId="26606"/>
          <ac:spMkLst>
            <pc:docMk/>
            <pc:sldMk cId="1558389810" sldId="258"/>
            <ac:spMk id="15" creationId="{AC17DE74-01C9-4859-B65A-85CF999E8580}"/>
          </ac:spMkLst>
        </pc:spChg>
        <pc:spChg chg="add">
          <ac:chgData name="Kristin Mullady" userId="9ee3eb7d-2b27-48a9-886d-d3a15ae2f35a" providerId="ADAL" clId="{7398493D-BA70-4F01-93FA-F8629DEC4B16}" dt="2020-07-01T15:52:49.658" v="4710" actId="26606"/>
          <ac:spMkLst>
            <pc:docMk/>
            <pc:sldMk cId="1558389810" sldId="258"/>
            <ac:spMk id="17" creationId="{068C0432-0E90-4CC1-8CD3-D44A90DF07EF}"/>
          </ac:spMkLst>
        </pc:spChg>
      </pc:sldChg>
      <pc:sldChg chg="addSp modSp new mod ord setBg">
        <pc:chgData name="Kristin Mullady" userId="9ee3eb7d-2b27-48a9-886d-d3a15ae2f35a" providerId="ADAL" clId="{7398493D-BA70-4F01-93FA-F8629DEC4B16}" dt="2020-07-01T16:43:29.898" v="5215" actId="14100"/>
        <pc:sldMkLst>
          <pc:docMk/>
          <pc:sldMk cId="1680849581" sldId="259"/>
        </pc:sldMkLst>
        <pc:spChg chg="mod">
          <ac:chgData name="Kristin Mullady" userId="9ee3eb7d-2b27-48a9-886d-d3a15ae2f35a" providerId="ADAL" clId="{7398493D-BA70-4F01-93FA-F8629DEC4B16}" dt="2020-07-01T15:53:48.568" v="4784" actId="26606"/>
          <ac:spMkLst>
            <pc:docMk/>
            <pc:sldMk cId="1680849581" sldId="259"/>
            <ac:spMk id="2" creationId="{110048D4-D57B-429F-9DC0-1641BD0C1AB3}"/>
          </ac:spMkLst>
        </pc:spChg>
        <pc:spChg chg="mod">
          <ac:chgData name="Kristin Mullady" userId="9ee3eb7d-2b27-48a9-886d-d3a15ae2f35a" providerId="ADAL" clId="{7398493D-BA70-4F01-93FA-F8629DEC4B16}" dt="2020-07-01T16:43:29.898" v="5215" actId="14100"/>
          <ac:spMkLst>
            <pc:docMk/>
            <pc:sldMk cId="1680849581" sldId="259"/>
            <ac:spMk id="3" creationId="{45C9E503-F2E7-4501-9875-ABD0ECD60BFA}"/>
          </ac:spMkLst>
        </pc:spChg>
        <pc:spChg chg="add">
          <ac:chgData name="Kristin Mullady" userId="9ee3eb7d-2b27-48a9-886d-d3a15ae2f35a" providerId="ADAL" clId="{7398493D-BA70-4F01-93FA-F8629DEC4B16}" dt="2020-07-01T15:53:48.568" v="4784" actId="26606"/>
          <ac:spMkLst>
            <pc:docMk/>
            <pc:sldMk cId="1680849581" sldId="259"/>
            <ac:spMk id="8" creationId="{100EDD19-6802-4EC3-95CE-CFFAB042CFD6}"/>
          </ac:spMkLst>
        </pc:spChg>
        <pc:spChg chg="add">
          <ac:chgData name="Kristin Mullady" userId="9ee3eb7d-2b27-48a9-886d-d3a15ae2f35a" providerId="ADAL" clId="{7398493D-BA70-4F01-93FA-F8629DEC4B16}" dt="2020-07-01T15:53:48.568" v="4784" actId="26606"/>
          <ac:spMkLst>
            <pc:docMk/>
            <pc:sldMk cId="1680849581" sldId="259"/>
            <ac:spMk id="10" creationId="{DB17E863-922E-4C26-BD64-E8FD41D28661}"/>
          </ac:spMkLst>
        </pc:spChg>
      </pc:sldChg>
      <pc:sldChg chg="addSp delSp modSp new mod setBg delCm modCm">
        <pc:chgData name="Kristin Mullady" userId="9ee3eb7d-2b27-48a9-886d-d3a15ae2f35a" providerId="ADAL" clId="{7398493D-BA70-4F01-93FA-F8629DEC4B16}" dt="2020-07-02T17:07:05.488" v="7769" actId="113"/>
        <pc:sldMkLst>
          <pc:docMk/>
          <pc:sldMk cId="2224408327" sldId="260"/>
        </pc:sldMkLst>
        <pc:spChg chg="mod">
          <ac:chgData name="Kristin Mullady" userId="9ee3eb7d-2b27-48a9-886d-d3a15ae2f35a" providerId="ADAL" clId="{7398493D-BA70-4F01-93FA-F8629DEC4B16}" dt="2020-07-01T17:06:18.812" v="5328" actId="26606"/>
          <ac:spMkLst>
            <pc:docMk/>
            <pc:sldMk cId="2224408327" sldId="260"/>
            <ac:spMk id="2" creationId="{DE866997-F405-453A-BBC4-52F1700C2C6B}"/>
          </ac:spMkLst>
        </pc:spChg>
        <pc:spChg chg="mod">
          <ac:chgData name="Kristin Mullady" userId="9ee3eb7d-2b27-48a9-886d-d3a15ae2f35a" providerId="ADAL" clId="{7398493D-BA70-4F01-93FA-F8629DEC4B16}" dt="2020-07-02T17:07:05.488" v="7769" actId="113"/>
          <ac:spMkLst>
            <pc:docMk/>
            <pc:sldMk cId="2224408327" sldId="260"/>
            <ac:spMk id="3" creationId="{9EA5E20C-C1F1-423D-9D5C-F5400CC2C75F}"/>
          </ac:spMkLst>
        </pc:spChg>
        <pc:spChg chg="add del">
          <ac:chgData name="Kristin Mullady" userId="9ee3eb7d-2b27-48a9-886d-d3a15ae2f35a" providerId="ADAL" clId="{7398493D-BA70-4F01-93FA-F8629DEC4B16}" dt="2020-07-01T17:06:18.800" v="5327" actId="26606"/>
          <ac:spMkLst>
            <pc:docMk/>
            <pc:sldMk cId="2224408327" sldId="260"/>
            <ac:spMk id="8" creationId="{3946F6A7-0B48-49A7-8E23-3C1F0993999F}"/>
          </ac:spMkLst>
        </pc:spChg>
        <pc:spChg chg="add del">
          <ac:chgData name="Kristin Mullady" userId="9ee3eb7d-2b27-48a9-886d-d3a15ae2f35a" providerId="ADAL" clId="{7398493D-BA70-4F01-93FA-F8629DEC4B16}" dt="2020-07-01T17:06:18.800" v="5327" actId="26606"/>
          <ac:spMkLst>
            <pc:docMk/>
            <pc:sldMk cId="2224408327" sldId="260"/>
            <ac:spMk id="10" creationId="{F53AD421-C5C8-4C52-9DD0-6A594F21A5DB}"/>
          </ac:spMkLst>
        </pc:spChg>
        <pc:spChg chg="add del">
          <ac:chgData name="Kristin Mullady" userId="9ee3eb7d-2b27-48a9-886d-d3a15ae2f35a" providerId="ADAL" clId="{7398493D-BA70-4F01-93FA-F8629DEC4B16}" dt="2020-07-01T17:06:18.800" v="5327" actId="26606"/>
          <ac:spMkLst>
            <pc:docMk/>
            <pc:sldMk cId="2224408327" sldId="260"/>
            <ac:spMk id="12" creationId="{6D7E5B0F-5185-440A-8222-321C1D118ABE}"/>
          </ac:spMkLst>
        </pc:spChg>
        <pc:spChg chg="add">
          <ac:chgData name="Kristin Mullady" userId="9ee3eb7d-2b27-48a9-886d-d3a15ae2f35a" providerId="ADAL" clId="{7398493D-BA70-4F01-93FA-F8629DEC4B16}" dt="2020-07-01T17:06:18.812" v="5328" actId="26606"/>
          <ac:spMkLst>
            <pc:docMk/>
            <pc:sldMk cId="2224408327" sldId="260"/>
            <ac:spMk id="14" creationId="{100EDD19-6802-4EC3-95CE-CFFAB042CFD6}"/>
          </ac:spMkLst>
        </pc:spChg>
        <pc:spChg chg="add">
          <ac:chgData name="Kristin Mullady" userId="9ee3eb7d-2b27-48a9-886d-d3a15ae2f35a" providerId="ADAL" clId="{7398493D-BA70-4F01-93FA-F8629DEC4B16}" dt="2020-07-01T17:06:18.812" v="5328" actId="26606"/>
          <ac:spMkLst>
            <pc:docMk/>
            <pc:sldMk cId="2224408327" sldId="260"/>
            <ac:spMk id="15" creationId="{DB17E863-922E-4C26-BD64-E8FD41D28661}"/>
          </ac:spMkLst>
        </pc:spChg>
      </pc:sldChg>
      <pc:sldChg chg="addSp modSp new mod setBg">
        <pc:chgData name="Kristin Mullady" userId="9ee3eb7d-2b27-48a9-886d-d3a15ae2f35a" providerId="ADAL" clId="{7398493D-BA70-4F01-93FA-F8629DEC4B16}" dt="2020-07-01T22:26:57.210" v="7483" actId="20577"/>
        <pc:sldMkLst>
          <pc:docMk/>
          <pc:sldMk cId="3800046686" sldId="261"/>
        </pc:sldMkLst>
        <pc:spChg chg="mod">
          <ac:chgData name="Kristin Mullady" userId="9ee3eb7d-2b27-48a9-886d-d3a15ae2f35a" providerId="ADAL" clId="{7398493D-BA70-4F01-93FA-F8629DEC4B16}" dt="2020-07-01T17:06:58.108" v="5330" actId="26606"/>
          <ac:spMkLst>
            <pc:docMk/>
            <pc:sldMk cId="3800046686" sldId="261"/>
            <ac:spMk id="2" creationId="{9E537BD8-B9BF-4E19-B174-03D5199DB5D3}"/>
          </ac:spMkLst>
        </pc:spChg>
        <pc:spChg chg="mod">
          <ac:chgData name="Kristin Mullady" userId="9ee3eb7d-2b27-48a9-886d-d3a15ae2f35a" providerId="ADAL" clId="{7398493D-BA70-4F01-93FA-F8629DEC4B16}" dt="2020-07-01T22:26:57.210" v="7483" actId="20577"/>
          <ac:spMkLst>
            <pc:docMk/>
            <pc:sldMk cId="3800046686" sldId="261"/>
            <ac:spMk id="3" creationId="{6EA88C36-6CC2-4CF1-8DAD-83AAED544D06}"/>
          </ac:spMkLst>
        </pc:spChg>
        <pc:spChg chg="add">
          <ac:chgData name="Kristin Mullady" userId="9ee3eb7d-2b27-48a9-886d-d3a15ae2f35a" providerId="ADAL" clId="{7398493D-BA70-4F01-93FA-F8629DEC4B16}" dt="2020-07-01T17:06:58.108" v="5330" actId="26606"/>
          <ac:spMkLst>
            <pc:docMk/>
            <pc:sldMk cId="3800046686" sldId="261"/>
            <ac:spMk id="8" creationId="{777A147A-9ED8-46B4-8660-1B3C2AA880B5}"/>
          </ac:spMkLst>
        </pc:spChg>
        <pc:spChg chg="add">
          <ac:chgData name="Kristin Mullady" userId="9ee3eb7d-2b27-48a9-886d-d3a15ae2f35a" providerId="ADAL" clId="{7398493D-BA70-4F01-93FA-F8629DEC4B16}" dt="2020-07-01T17:06:58.108" v="5330" actId="26606"/>
          <ac:spMkLst>
            <pc:docMk/>
            <pc:sldMk cId="3800046686" sldId="261"/>
            <ac:spMk id="10" creationId="{5D6C15A0-C087-4593-8414-2B4EC1CDC3DE}"/>
          </ac:spMkLst>
        </pc:spChg>
      </pc:sldChg>
      <pc:sldChg chg="addSp modSp new mod setBg">
        <pc:chgData name="Kristin Mullady" userId="9ee3eb7d-2b27-48a9-886d-d3a15ae2f35a" providerId="ADAL" clId="{7398493D-BA70-4F01-93FA-F8629DEC4B16}" dt="2020-07-01T17:03:30.340" v="5221" actId="255"/>
        <pc:sldMkLst>
          <pc:docMk/>
          <pc:sldMk cId="2880630190" sldId="262"/>
        </pc:sldMkLst>
        <pc:spChg chg="mod">
          <ac:chgData name="Kristin Mullady" userId="9ee3eb7d-2b27-48a9-886d-d3a15ae2f35a" providerId="ADAL" clId="{7398493D-BA70-4F01-93FA-F8629DEC4B16}" dt="2020-07-01T15:53:52.854" v="4785" actId="26606"/>
          <ac:spMkLst>
            <pc:docMk/>
            <pc:sldMk cId="2880630190" sldId="262"/>
            <ac:spMk id="2" creationId="{1248040D-E35C-47C0-BBA6-8E1B6EFF0B1A}"/>
          </ac:spMkLst>
        </pc:spChg>
        <pc:spChg chg="mod">
          <ac:chgData name="Kristin Mullady" userId="9ee3eb7d-2b27-48a9-886d-d3a15ae2f35a" providerId="ADAL" clId="{7398493D-BA70-4F01-93FA-F8629DEC4B16}" dt="2020-07-01T17:03:30.340" v="5221" actId="255"/>
          <ac:spMkLst>
            <pc:docMk/>
            <pc:sldMk cId="2880630190" sldId="262"/>
            <ac:spMk id="3" creationId="{B29BEDAA-3578-4A21-8AF4-B79926A58472}"/>
          </ac:spMkLst>
        </pc:spChg>
        <pc:spChg chg="add">
          <ac:chgData name="Kristin Mullady" userId="9ee3eb7d-2b27-48a9-886d-d3a15ae2f35a" providerId="ADAL" clId="{7398493D-BA70-4F01-93FA-F8629DEC4B16}" dt="2020-07-01T15:53:52.854" v="4785" actId="26606"/>
          <ac:spMkLst>
            <pc:docMk/>
            <pc:sldMk cId="2880630190" sldId="262"/>
            <ac:spMk id="8" creationId="{100EDD19-6802-4EC3-95CE-CFFAB042CFD6}"/>
          </ac:spMkLst>
        </pc:spChg>
        <pc:spChg chg="add">
          <ac:chgData name="Kristin Mullady" userId="9ee3eb7d-2b27-48a9-886d-d3a15ae2f35a" providerId="ADAL" clId="{7398493D-BA70-4F01-93FA-F8629DEC4B16}" dt="2020-07-01T15:53:52.854" v="4785" actId="26606"/>
          <ac:spMkLst>
            <pc:docMk/>
            <pc:sldMk cId="2880630190" sldId="262"/>
            <ac:spMk id="10" creationId="{DB17E863-922E-4C26-BD64-E8FD41D28661}"/>
          </ac:spMkLst>
        </pc:spChg>
      </pc:sldChg>
      <pc:sldChg chg="addSp modSp new mod setBg">
        <pc:chgData name="Kristin Mullady" userId="9ee3eb7d-2b27-48a9-886d-d3a15ae2f35a" providerId="ADAL" clId="{7398493D-BA70-4F01-93FA-F8629DEC4B16}" dt="2020-07-01T22:27:57.561" v="7616" actId="20577"/>
        <pc:sldMkLst>
          <pc:docMk/>
          <pc:sldMk cId="2087538339" sldId="263"/>
        </pc:sldMkLst>
        <pc:spChg chg="mod">
          <ac:chgData name="Kristin Mullady" userId="9ee3eb7d-2b27-48a9-886d-d3a15ae2f35a" providerId="ADAL" clId="{7398493D-BA70-4F01-93FA-F8629DEC4B16}" dt="2020-07-01T17:24:58.403" v="6014" actId="26606"/>
          <ac:spMkLst>
            <pc:docMk/>
            <pc:sldMk cId="2087538339" sldId="263"/>
            <ac:spMk id="2" creationId="{B82E1C3A-BA40-4C6A-98EB-D80DFA701298}"/>
          </ac:spMkLst>
        </pc:spChg>
        <pc:spChg chg="mod">
          <ac:chgData name="Kristin Mullady" userId="9ee3eb7d-2b27-48a9-886d-d3a15ae2f35a" providerId="ADAL" clId="{7398493D-BA70-4F01-93FA-F8629DEC4B16}" dt="2020-07-01T22:27:57.561" v="7616" actId="20577"/>
          <ac:spMkLst>
            <pc:docMk/>
            <pc:sldMk cId="2087538339" sldId="263"/>
            <ac:spMk id="3" creationId="{171B7679-EB7B-4404-8D5F-A0390767A44D}"/>
          </ac:spMkLst>
        </pc:spChg>
        <pc:spChg chg="add">
          <ac:chgData name="Kristin Mullady" userId="9ee3eb7d-2b27-48a9-886d-d3a15ae2f35a" providerId="ADAL" clId="{7398493D-BA70-4F01-93FA-F8629DEC4B16}" dt="2020-07-01T17:24:58.403" v="6014" actId="26606"/>
          <ac:spMkLst>
            <pc:docMk/>
            <pc:sldMk cId="2087538339" sldId="263"/>
            <ac:spMk id="8" creationId="{777A147A-9ED8-46B4-8660-1B3C2AA880B5}"/>
          </ac:spMkLst>
        </pc:spChg>
        <pc:spChg chg="add">
          <ac:chgData name="Kristin Mullady" userId="9ee3eb7d-2b27-48a9-886d-d3a15ae2f35a" providerId="ADAL" clId="{7398493D-BA70-4F01-93FA-F8629DEC4B16}" dt="2020-07-01T17:24:58.403" v="6014" actId="26606"/>
          <ac:spMkLst>
            <pc:docMk/>
            <pc:sldMk cId="2087538339" sldId="263"/>
            <ac:spMk id="10" creationId="{5D6C15A0-C087-4593-8414-2B4EC1CDC3DE}"/>
          </ac:spMkLst>
        </pc:spChg>
      </pc:sldChg>
      <pc:sldChg chg="addSp delSp modSp new mod setBg modCm">
        <pc:chgData name="Kristin Mullady" userId="9ee3eb7d-2b27-48a9-886d-d3a15ae2f35a" providerId="ADAL" clId="{7398493D-BA70-4F01-93FA-F8629DEC4B16}" dt="2020-07-01T22:28:25.361" v="7621" actId="20577"/>
        <pc:sldMkLst>
          <pc:docMk/>
          <pc:sldMk cId="195180924" sldId="264"/>
        </pc:sldMkLst>
        <pc:spChg chg="mod">
          <ac:chgData name="Kristin Mullady" userId="9ee3eb7d-2b27-48a9-886d-d3a15ae2f35a" providerId="ADAL" clId="{7398493D-BA70-4F01-93FA-F8629DEC4B16}" dt="2020-07-01T18:51:38.661" v="7084" actId="122"/>
          <ac:spMkLst>
            <pc:docMk/>
            <pc:sldMk cId="195180924" sldId="264"/>
            <ac:spMk id="2" creationId="{2119BB84-AF5A-4FFD-9045-55C35ED9A170}"/>
          </ac:spMkLst>
        </pc:spChg>
        <pc:spChg chg="mod">
          <ac:chgData name="Kristin Mullady" userId="9ee3eb7d-2b27-48a9-886d-d3a15ae2f35a" providerId="ADAL" clId="{7398493D-BA70-4F01-93FA-F8629DEC4B16}" dt="2020-07-01T22:28:25.361" v="7621" actId="20577"/>
          <ac:spMkLst>
            <pc:docMk/>
            <pc:sldMk cId="195180924" sldId="264"/>
            <ac:spMk id="3" creationId="{5C2A88B7-76B4-4084-BE8A-CF3524CB829F}"/>
          </ac:spMkLst>
        </pc:spChg>
        <pc:spChg chg="add del">
          <ac:chgData name="Kristin Mullady" userId="9ee3eb7d-2b27-48a9-886d-d3a15ae2f35a" providerId="ADAL" clId="{7398493D-BA70-4F01-93FA-F8629DEC4B16}" dt="2020-07-01T18:50:08.057" v="7069" actId="26606"/>
          <ac:spMkLst>
            <pc:docMk/>
            <pc:sldMk cId="195180924" sldId="264"/>
            <ac:spMk id="8" creationId="{777A147A-9ED8-46B4-8660-1B3C2AA880B5}"/>
          </ac:spMkLst>
        </pc:spChg>
        <pc:spChg chg="add del">
          <ac:chgData name="Kristin Mullady" userId="9ee3eb7d-2b27-48a9-886d-d3a15ae2f35a" providerId="ADAL" clId="{7398493D-BA70-4F01-93FA-F8629DEC4B16}" dt="2020-07-01T18:50:08.057" v="7069" actId="26606"/>
          <ac:spMkLst>
            <pc:docMk/>
            <pc:sldMk cId="195180924" sldId="264"/>
            <ac:spMk id="10" creationId="{5D6C15A0-C087-4593-8414-2B4EC1CDC3DE}"/>
          </ac:spMkLst>
        </pc:spChg>
        <pc:spChg chg="add">
          <ac:chgData name="Kristin Mullady" userId="9ee3eb7d-2b27-48a9-886d-d3a15ae2f35a" providerId="ADAL" clId="{7398493D-BA70-4F01-93FA-F8629DEC4B16}" dt="2020-07-01T18:50:08.057" v="7069" actId="26606"/>
          <ac:spMkLst>
            <pc:docMk/>
            <pc:sldMk cId="195180924" sldId="264"/>
            <ac:spMk id="15" creationId="{100EDD19-6802-4EC3-95CE-CFFAB042CFD6}"/>
          </ac:spMkLst>
        </pc:spChg>
        <pc:spChg chg="add">
          <ac:chgData name="Kristin Mullady" userId="9ee3eb7d-2b27-48a9-886d-d3a15ae2f35a" providerId="ADAL" clId="{7398493D-BA70-4F01-93FA-F8629DEC4B16}" dt="2020-07-01T18:50:08.057" v="7069" actId="26606"/>
          <ac:spMkLst>
            <pc:docMk/>
            <pc:sldMk cId="195180924" sldId="264"/>
            <ac:spMk id="17" creationId="{DB17E863-922E-4C26-BD64-E8FD41D28661}"/>
          </ac:spMkLst>
        </pc:spChg>
      </pc:sldChg>
      <pc:sldChg chg="addSp delSp modSp new del mod setBg">
        <pc:chgData name="Kristin Mullady" userId="9ee3eb7d-2b27-48a9-886d-d3a15ae2f35a" providerId="ADAL" clId="{7398493D-BA70-4F01-93FA-F8629DEC4B16}" dt="2020-07-01T17:26:02.703" v="6037" actId="2696"/>
        <pc:sldMkLst>
          <pc:docMk/>
          <pc:sldMk cId="1666350639" sldId="264"/>
        </pc:sldMkLst>
        <pc:spChg chg="mod">
          <ac:chgData name="Kristin Mullady" userId="9ee3eb7d-2b27-48a9-886d-d3a15ae2f35a" providerId="ADAL" clId="{7398493D-BA70-4F01-93FA-F8629DEC4B16}" dt="2020-07-01T17:12:16.431" v="5519" actId="1076"/>
          <ac:spMkLst>
            <pc:docMk/>
            <pc:sldMk cId="1666350639" sldId="264"/>
            <ac:spMk id="2" creationId="{77865F18-D76A-469D-BFA3-A3F0A2023EA0}"/>
          </ac:spMkLst>
        </pc:spChg>
        <pc:spChg chg="mod">
          <ac:chgData name="Kristin Mullady" userId="9ee3eb7d-2b27-48a9-886d-d3a15ae2f35a" providerId="ADAL" clId="{7398493D-BA70-4F01-93FA-F8629DEC4B16}" dt="2020-07-01T17:13:13.315" v="5604" actId="20577"/>
          <ac:spMkLst>
            <pc:docMk/>
            <pc:sldMk cId="1666350639" sldId="264"/>
            <ac:spMk id="3" creationId="{FFADA61E-9CE2-4B57-990F-3D9289EA5EDC}"/>
          </ac:spMkLst>
        </pc:spChg>
        <pc:spChg chg="add del">
          <ac:chgData name="Kristin Mullady" userId="9ee3eb7d-2b27-48a9-886d-d3a15ae2f35a" providerId="ADAL" clId="{7398493D-BA70-4F01-93FA-F8629DEC4B16}" dt="2020-07-01T17:12:10.767" v="5518" actId="26606"/>
          <ac:spMkLst>
            <pc:docMk/>
            <pc:sldMk cId="1666350639" sldId="264"/>
            <ac:spMk id="10" creationId="{743AA782-23D1-4521-8CAD-47662984AA08}"/>
          </ac:spMkLst>
        </pc:spChg>
        <pc:spChg chg="add del">
          <ac:chgData name="Kristin Mullady" userId="9ee3eb7d-2b27-48a9-886d-d3a15ae2f35a" providerId="ADAL" clId="{7398493D-BA70-4F01-93FA-F8629DEC4B16}" dt="2020-07-01T17:12:10.767" v="5518" actId="26606"/>
          <ac:spMkLst>
            <pc:docMk/>
            <pc:sldMk cId="1666350639" sldId="264"/>
            <ac:spMk id="12" creationId="{3CE8AF5E-D374-4CF1-90CC-35CF73B81C3E}"/>
          </ac:spMkLst>
        </pc:spChg>
        <pc:spChg chg="add del">
          <ac:chgData name="Kristin Mullady" userId="9ee3eb7d-2b27-48a9-886d-d3a15ae2f35a" providerId="ADAL" clId="{7398493D-BA70-4F01-93FA-F8629DEC4B16}" dt="2020-07-01T17:12:10.748" v="5517" actId="26606"/>
          <ac:spMkLst>
            <pc:docMk/>
            <pc:sldMk cId="1666350639" sldId="264"/>
            <ac:spMk id="19" creationId="{743AA782-23D1-4521-8CAD-47662984AA08}"/>
          </ac:spMkLst>
        </pc:spChg>
        <pc:spChg chg="add del">
          <ac:chgData name="Kristin Mullady" userId="9ee3eb7d-2b27-48a9-886d-d3a15ae2f35a" providerId="ADAL" clId="{7398493D-BA70-4F01-93FA-F8629DEC4B16}" dt="2020-07-01T17:12:10.748" v="5517" actId="26606"/>
          <ac:spMkLst>
            <pc:docMk/>
            <pc:sldMk cId="1666350639" sldId="264"/>
            <ac:spMk id="21" creationId="{3CE8AF5E-D374-4CF1-90CC-35CF73B81C3E}"/>
          </ac:spMkLst>
        </pc:spChg>
        <pc:spChg chg="add">
          <ac:chgData name="Kristin Mullady" userId="9ee3eb7d-2b27-48a9-886d-d3a15ae2f35a" providerId="ADAL" clId="{7398493D-BA70-4F01-93FA-F8629DEC4B16}" dt="2020-07-01T17:12:10.767" v="5518" actId="26606"/>
          <ac:spMkLst>
            <pc:docMk/>
            <pc:sldMk cId="1666350639" sldId="264"/>
            <ac:spMk id="26" creationId="{7B831B6F-405A-4B47-B9BB-5CA88F285844}"/>
          </ac:spMkLst>
        </pc:spChg>
        <pc:spChg chg="add">
          <ac:chgData name="Kristin Mullady" userId="9ee3eb7d-2b27-48a9-886d-d3a15ae2f35a" providerId="ADAL" clId="{7398493D-BA70-4F01-93FA-F8629DEC4B16}" dt="2020-07-01T17:12:10.767" v="5518" actId="26606"/>
          <ac:spMkLst>
            <pc:docMk/>
            <pc:sldMk cId="1666350639" sldId="264"/>
            <ac:spMk id="27" creationId="{15109354-9C5D-4F8C-B0E6-D1043C7BF20A}"/>
          </ac:spMkLst>
        </pc:spChg>
        <pc:spChg chg="add">
          <ac:chgData name="Kristin Mullady" userId="9ee3eb7d-2b27-48a9-886d-d3a15ae2f35a" providerId="ADAL" clId="{7398493D-BA70-4F01-93FA-F8629DEC4B16}" dt="2020-07-01T17:12:10.767" v="5518" actId="26606"/>
          <ac:spMkLst>
            <pc:docMk/>
            <pc:sldMk cId="1666350639" sldId="264"/>
            <ac:spMk id="28" creationId="{3CE8AF5E-D374-4CF1-90CC-35CF73B81C3E}"/>
          </ac:spMkLst>
        </pc:spChg>
        <pc:picChg chg="add mod ord">
          <ac:chgData name="Kristin Mullady" userId="9ee3eb7d-2b27-48a9-886d-d3a15ae2f35a" providerId="ADAL" clId="{7398493D-BA70-4F01-93FA-F8629DEC4B16}" dt="2020-07-01T17:12:10.767" v="5518" actId="26606"/>
          <ac:picMkLst>
            <pc:docMk/>
            <pc:sldMk cId="1666350639" sldId="264"/>
            <ac:picMk id="7" creationId="{BE04E296-02D9-4E94-8958-8977D61A8814}"/>
          </ac:picMkLst>
        </pc:picChg>
        <pc:inkChg chg="add del">
          <ac:chgData name="Kristin Mullady" userId="9ee3eb7d-2b27-48a9-886d-d3a15ae2f35a" providerId="ADAL" clId="{7398493D-BA70-4F01-93FA-F8629DEC4B16}" dt="2020-07-01T17:12:10.767" v="5518" actId="26606"/>
          <ac:inkMkLst>
            <pc:docMk/>
            <pc:sldMk cId="1666350639" sldId="264"/>
            <ac:inkMk id="14" creationId="{070477C5-0410-4E4F-97A1-F84C2465C187}"/>
          </ac:inkMkLst>
        </pc:inkChg>
        <pc:inkChg chg="add del">
          <ac:chgData name="Kristin Mullady" userId="9ee3eb7d-2b27-48a9-886d-d3a15ae2f35a" providerId="ADAL" clId="{7398493D-BA70-4F01-93FA-F8629DEC4B16}" dt="2020-07-01T17:12:10.748" v="5517" actId="26606"/>
          <ac:inkMkLst>
            <pc:docMk/>
            <pc:sldMk cId="1666350639" sldId="264"/>
            <ac:inkMk id="23" creationId="{070477C5-0410-4E4F-97A1-F84C2465C187}"/>
          </ac:inkMkLst>
        </pc:inkChg>
        <pc:inkChg chg="add">
          <ac:chgData name="Kristin Mullady" userId="9ee3eb7d-2b27-48a9-886d-d3a15ae2f35a" providerId="ADAL" clId="{7398493D-BA70-4F01-93FA-F8629DEC4B16}" dt="2020-07-01T17:12:10.767" v="5518" actId="26606"/>
          <ac:inkMkLst>
            <pc:docMk/>
            <pc:sldMk cId="1666350639" sldId="264"/>
            <ac:inkMk id="25" creationId="{070477C5-0410-4E4F-97A1-F84C2465C187}"/>
          </ac:inkMkLst>
        </pc:inkChg>
      </pc:sldChg>
      <pc:sldMasterChg chg="del delSldLayout">
        <pc:chgData name="Kristin Mullady" userId="9ee3eb7d-2b27-48a9-886d-d3a15ae2f35a" providerId="ADAL" clId="{7398493D-BA70-4F01-93FA-F8629DEC4B16}" dt="2020-06-29T17:45:58.248" v="327" actId="26606"/>
        <pc:sldMasterMkLst>
          <pc:docMk/>
          <pc:sldMasterMk cId="2460954070" sldId="2147483660"/>
        </pc:sldMasterMkLst>
        <pc:sldLayoutChg chg="del">
          <pc:chgData name="Kristin Mullady" userId="9ee3eb7d-2b27-48a9-886d-d3a15ae2f35a" providerId="ADAL" clId="{7398493D-BA70-4F01-93FA-F8629DEC4B16}" dt="2020-06-29T17:45:58.248" v="327" actId="26606"/>
          <pc:sldLayoutMkLst>
            <pc:docMk/>
            <pc:sldMasterMk cId="2460954070" sldId="2147483660"/>
            <pc:sldLayoutMk cId="2385387890" sldId="2147483661"/>
          </pc:sldLayoutMkLst>
        </pc:sldLayoutChg>
        <pc:sldLayoutChg chg="del">
          <pc:chgData name="Kristin Mullady" userId="9ee3eb7d-2b27-48a9-886d-d3a15ae2f35a" providerId="ADAL" clId="{7398493D-BA70-4F01-93FA-F8629DEC4B16}" dt="2020-06-29T17:45:58.248" v="327" actId="26606"/>
          <pc:sldLayoutMkLst>
            <pc:docMk/>
            <pc:sldMasterMk cId="2460954070" sldId="2147483660"/>
            <pc:sldLayoutMk cId="949138452" sldId="2147483662"/>
          </pc:sldLayoutMkLst>
        </pc:sldLayoutChg>
        <pc:sldLayoutChg chg="del">
          <pc:chgData name="Kristin Mullady" userId="9ee3eb7d-2b27-48a9-886d-d3a15ae2f35a" providerId="ADAL" clId="{7398493D-BA70-4F01-93FA-F8629DEC4B16}" dt="2020-06-29T17:45:58.248" v="327" actId="26606"/>
          <pc:sldLayoutMkLst>
            <pc:docMk/>
            <pc:sldMasterMk cId="2460954070" sldId="2147483660"/>
            <pc:sldLayoutMk cId="2591524520" sldId="2147483663"/>
          </pc:sldLayoutMkLst>
        </pc:sldLayoutChg>
        <pc:sldLayoutChg chg="del">
          <pc:chgData name="Kristin Mullady" userId="9ee3eb7d-2b27-48a9-886d-d3a15ae2f35a" providerId="ADAL" clId="{7398493D-BA70-4F01-93FA-F8629DEC4B16}" dt="2020-06-29T17:45:58.248" v="327" actId="26606"/>
          <pc:sldLayoutMkLst>
            <pc:docMk/>
            <pc:sldMasterMk cId="2460954070" sldId="2147483660"/>
            <pc:sldLayoutMk cId="1203092039" sldId="2147483664"/>
          </pc:sldLayoutMkLst>
        </pc:sldLayoutChg>
        <pc:sldLayoutChg chg="del">
          <pc:chgData name="Kristin Mullady" userId="9ee3eb7d-2b27-48a9-886d-d3a15ae2f35a" providerId="ADAL" clId="{7398493D-BA70-4F01-93FA-F8629DEC4B16}" dt="2020-06-29T17:45:58.248" v="327" actId="26606"/>
          <pc:sldLayoutMkLst>
            <pc:docMk/>
            <pc:sldMasterMk cId="2460954070" sldId="2147483660"/>
            <pc:sldLayoutMk cId="3733172339" sldId="2147483665"/>
          </pc:sldLayoutMkLst>
        </pc:sldLayoutChg>
        <pc:sldLayoutChg chg="del">
          <pc:chgData name="Kristin Mullady" userId="9ee3eb7d-2b27-48a9-886d-d3a15ae2f35a" providerId="ADAL" clId="{7398493D-BA70-4F01-93FA-F8629DEC4B16}" dt="2020-06-29T17:45:58.248" v="327" actId="26606"/>
          <pc:sldLayoutMkLst>
            <pc:docMk/>
            <pc:sldMasterMk cId="2460954070" sldId="2147483660"/>
            <pc:sldLayoutMk cId="3210312558" sldId="2147483666"/>
          </pc:sldLayoutMkLst>
        </pc:sldLayoutChg>
        <pc:sldLayoutChg chg="del">
          <pc:chgData name="Kristin Mullady" userId="9ee3eb7d-2b27-48a9-886d-d3a15ae2f35a" providerId="ADAL" clId="{7398493D-BA70-4F01-93FA-F8629DEC4B16}" dt="2020-06-29T17:45:58.248" v="327" actId="26606"/>
          <pc:sldLayoutMkLst>
            <pc:docMk/>
            <pc:sldMasterMk cId="2460954070" sldId="2147483660"/>
            <pc:sldLayoutMk cId="3146388984" sldId="2147483667"/>
          </pc:sldLayoutMkLst>
        </pc:sldLayoutChg>
        <pc:sldLayoutChg chg="del">
          <pc:chgData name="Kristin Mullady" userId="9ee3eb7d-2b27-48a9-886d-d3a15ae2f35a" providerId="ADAL" clId="{7398493D-BA70-4F01-93FA-F8629DEC4B16}" dt="2020-06-29T17:45:58.248" v="327" actId="26606"/>
          <pc:sldLayoutMkLst>
            <pc:docMk/>
            <pc:sldMasterMk cId="2460954070" sldId="2147483660"/>
            <pc:sldLayoutMk cId="3171841454" sldId="2147483668"/>
          </pc:sldLayoutMkLst>
        </pc:sldLayoutChg>
        <pc:sldLayoutChg chg="del">
          <pc:chgData name="Kristin Mullady" userId="9ee3eb7d-2b27-48a9-886d-d3a15ae2f35a" providerId="ADAL" clId="{7398493D-BA70-4F01-93FA-F8629DEC4B16}" dt="2020-06-29T17:45:58.248" v="327" actId="26606"/>
          <pc:sldLayoutMkLst>
            <pc:docMk/>
            <pc:sldMasterMk cId="2460954070" sldId="2147483660"/>
            <pc:sldLayoutMk cId="1718958274" sldId="2147483669"/>
          </pc:sldLayoutMkLst>
        </pc:sldLayoutChg>
        <pc:sldLayoutChg chg="del">
          <pc:chgData name="Kristin Mullady" userId="9ee3eb7d-2b27-48a9-886d-d3a15ae2f35a" providerId="ADAL" clId="{7398493D-BA70-4F01-93FA-F8629DEC4B16}" dt="2020-06-29T17:45:58.248" v="327" actId="26606"/>
          <pc:sldLayoutMkLst>
            <pc:docMk/>
            <pc:sldMasterMk cId="2460954070" sldId="2147483660"/>
            <pc:sldLayoutMk cId="2202905451" sldId="2147483670"/>
          </pc:sldLayoutMkLst>
        </pc:sldLayoutChg>
        <pc:sldLayoutChg chg="del">
          <pc:chgData name="Kristin Mullady" userId="9ee3eb7d-2b27-48a9-886d-d3a15ae2f35a" providerId="ADAL" clId="{7398493D-BA70-4F01-93FA-F8629DEC4B16}" dt="2020-06-29T17:45:58.248" v="327" actId="26606"/>
          <pc:sldLayoutMkLst>
            <pc:docMk/>
            <pc:sldMasterMk cId="2460954070" sldId="2147483660"/>
            <pc:sldLayoutMk cId="3479445657" sldId="2147483671"/>
          </pc:sldLayoutMkLst>
        </pc:sldLayoutChg>
      </pc:sldMasterChg>
      <pc:sldMasterChg chg="add addSldLayout">
        <pc:chgData name="Kristin Mullady" userId="9ee3eb7d-2b27-48a9-886d-d3a15ae2f35a" providerId="ADAL" clId="{7398493D-BA70-4F01-93FA-F8629DEC4B16}" dt="2020-06-29T17:45:58.248" v="327" actId="26606"/>
        <pc:sldMasterMkLst>
          <pc:docMk/>
          <pc:sldMasterMk cId="2658823893" sldId="2147483685"/>
        </pc:sldMasterMkLst>
        <pc:sldLayoutChg chg="add">
          <pc:chgData name="Kristin Mullady" userId="9ee3eb7d-2b27-48a9-886d-d3a15ae2f35a" providerId="ADAL" clId="{7398493D-BA70-4F01-93FA-F8629DEC4B16}" dt="2020-06-29T17:45:58.248" v="327" actId="26606"/>
          <pc:sldLayoutMkLst>
            <pc:docMk/>
            <pc:sldMasterMk cId="2658823893" sldId="2147483685"/>
            <pc:sldLayoutMk cId="3846239867" sldId="2147483674"/>
          </pc:sldLayoutMkLst>
        </pc:sldLayoutChg>
        <pc:sldLayoutChg chg="add">
          <pc:chgData name="Kristin Mullady" userId="9ee3eb7d-2b27-48a9-886d-d3a15ae2f35a" providerId="ADAL" clId="{7398493D-BA70-4F01-93FA-F8629DEC4B16}" dt="2020-06-29T17:45:58.248" v="327" actId="26606"/>
          <pc:sldLayoutMkLst>
            <pc:docMk/>
            <pc:sldMasterMk cId="2658823893" sldId="2147483685"/>
            <pc:sldLayoutMk cId="3272050632" sldId="2147483675"/>
          </pc:sldLayoutMkLst>
        </pc:sldLayoutChg>
        <pc:sldLayoutChg chg="add">
          <pc:chgData name="Kristin Mullady" userId="9ee3eb7d-2b27-48a9-886d-d3a15ae2f35a" providerId="ADAL" clId="{7398493D-BA70-4F01-93FA-F8629DEC4B16}" dt="2020-06-29T17:45:58.248" v="327" actId="26606"/>
          <pc:sldLayoutMkLst>
            <pc:docMk/>
            <pc:sldMasterMk cId="2658823893" sldId="2147483685"/>
            <pc:sldLayoutMk cId="4262710784" sldId="2147483676"/>
          </pc:sldLayoutMkLst>
        </pc:sldLayoutChg>
        <pc:sldLayoutChg chg="add">
          <pc:chgData name="Kristin Mullady" userId="9ee3eb7d-2b27-48a9-886d-d3a15ae2f35a" providerId="ADAL" clId="{7398493D-BA70-4F01-93FA-F8629DEC4B16}" dt="2020-06-29T17:45:58.248" v="327" actId="26606"/>
          <pc:sldLayoutMkLst>
            <pc:docMk/>
            <pc:sldMasterMk cId="2658823893" sldId="2147483685"/>
            <pc:sldLayoutMk cId="1979766477" sldId="2147483677"/>
          </pc:sldLayoutMkLst>
        </pc:sldLayoutChg>
        <pc:sldLayoutChg chg="add">
          <pc:chgData name="Kristin Mullady" userId="9ee3eb7d-2b27-48a9-886d-d3a15ae2f35a" providerId="ADAL" clId="{7398493D-BA70-4F01-93FA-F8629DEC4B16}" dt="2020-06-29T17:45:58.248" v="327" actId="26606"/>
          <pc:sldLayoutMkLst>
            <pc:docMk/>
            <pc:sldMasterMk cId="2658823893" sldId="2147483685"/>
            <pc:sldLayoutMk cId="608151389" sldId="2147483678"/>
          </pc:sldLayoutMkLst>
        </pc:sldLayoutChg>
        <pc:sldLayoutChg chg="add">
          <pc:chgData name="Kristin Mullady" userId="9ee3eb7d-2b27-48a9-886d-d3a15ae2f35a" providerId="ADAL" clId="{7398493D-BA70-4F01-93FA-F8629DEC4B16}" dt="2020-06-29T17:45:58.248" v="327" actId="26606"/>
          <pc:sldLayoutMkLst>
            <pc:docMk/>
            <pc:sldMasterMk cId="2658823893" sldId="2147483685"/>
            <pc:sldLayoutMk cId="2529117471" sldId="2147483679"/>
          </pc:sldLayoutMkLst>
        </pc:sldLayoutChg>
        <pc:sldLayoutChg chg="add">
          <pc:chgData name="Kristin Mullady" userId="9ee3eb7d-2b27-48a9-886d-d3a15ae2f35a" providerId="ADAL" clId="{7398493D-BA70-4F01-93FA-F8629DEC4B16}" dt="2020-06-29T17:45:58.248" v="327" actId="26606"/>
          <pc:sldLayoutMkLst>
            <pc:docMk/>
            <pc:sldMasterMk cId="2658823893" sldId="2147483685"/>
            <pc:sldLayoutMk cId="789783795" sldId="2147483680"/>
          </pc:sldLayoutMkLst>
        </pc:sldLayoutChg>
        <pc:sldLayoutChg chg="add">
          <pc:chgData name="Kristin Mullady" userId="9ee3eb7d-2b27-48a9-886d-d3a15ae2f35a" providerId="ADAL" clId="{7398493D-BA70-4F01-93FA-F8629DEC4B16}" dt="2020-06-29T17:45:58.248" v="327" actId="26606"/>
          <pc:sldLayoutMkLst>
            <pc:docMk/>
            <pc:sldMasterMk cId="2658823893" sldId="2147483685"/>
            <pc:sldLayoutMk cId="1254443579" sldId="2147483681"/>
          </pc:sldLayoutMkLst>
        </pc:sldLayoutChg>
        <pc:sldLayoutChg chg="add">
          <pc:chgData name="Kristin Mullady" userId="9ee3eb7d-2b27-48a9-886d-d3a15ae2f35a" providerId="ADAL" clId="{7398493D-BA70-4F01-93FA-F8629DEC4B16}" dt="2020-06-29T17:45:58.248" v="327" actId="26606"/>
          <pc:sldLayoutMkLst>
            <pc:docMk/>
            <pc:sldMasterMk cId="2658823893" sldId="2147483685"/>
            <pc:sldLayoutMk cId="1678123988" sldId="2147483682"/>
          </pc:sldLayoutMkLst>
        </pc:sldLayoutChg>
        <pc:sldLayoutChg chg="add">
          <pc:chgData name="Kristin Mullady" userId="9ee3eb7d-2b27-48a9-886d-d3a15ae2f35a" providerId="ADAL" clId="{7398493D-BA70-4F01-93FA-F8629DEC4B16}" dt="2020-06-29T17:45:58.248" v="327" actId="26606"/>
          <pc:sldLayoutMkLst>
            <pc:docMk/>
            <pc:sldMasterMk cId="2658823893" sldId="2147483685"/>
            <pc:sldLayoutMk cId="1086882573" sldId="2147483683"/>
          </pc:sldLayoutMkLst>
        </pc:sldLayoutChg>
        <pc:sldLayoutChg chg="add">
          <pc:chgData name="Kristin Mullady" userId="9ee3eb7d-2b27-48a9-886d-d3a15ae2f35a" providerId="ADAL" clId="{7398493D-BA70-4F01-93FA-F8629DEC4B16}" dt="2020-06-29T17:45:58.248" v="327" actId="26606"/>
          <pc:sldLayoutMkLst>
            <pc:docMk/>
            <pc:sldMasterMk cId="2658823893" sldId="2147483685"/>
            <pc:sldLayoutMk cId="1737094535" sldId="2147483684"/>
          </pc:sldLayoutMkLst>
        </pc:sldLayoutChg>
      </pc:sldMasterChg>
    </pc:docChg>
  </pc:docChgLst>
  <pc:docChgLst>
    <pc:chgData name="Dana Eaton" userId="S::danae@pnwfcu.org::8614084c-06b3-4a31-8b32-650a0abe0a18" providerId="AD" clId="Web-{3287ABFC-6117-48EE-8310-9D39CCF3EAE8}"/>
    <pc:docChg chg="">
      <pc:chgData name="Dana Eaton" userId="S::danae@pnwfcu.org::8614084c-06b3-4a31-8b32-650a0abe0a18" providerId="AD" clId="Web-{3287ABFC-6117-48EE-8310-9D39CCF3EAE8}" dt="2020-07-01T22:16:17.288" v="8"/>
      <pc:docMkLst>
        <pc:docMk/>
      </pc:docMkLst>
      <pc:sldChg chg="addCm modCm">
        <pc:chgData name="Dana Eaton" userId="S::danae@pnwfcu.org::8614084c-06b3-4a31-8b32-650a0abe0a18" providerId="AD" clId="Web-{3287ABFC-6117-48EE-8310-9D39CCF3EAE8}" dt="2020-07-01T22:12:49.132" v="7"/>
        <pc:sldMkLst>
          <pc:docMk/>
          <pc:sldMk cId="2224408327" sldId="260"/>
        </pc:sldMkLst>
      </pc:sldChg>
      <pc:sldChg chg="addCm modCm">
        <pc:chgData name="Dana Eaton" userId="S::danae@pnwfcu.org::8614084c-06b3-4a31-8b32-650a0abe0a18" providerId="AD" clId="Web-{3287ABFC-6117-48EE-8310-9D39CCF3EAE8}" dt="2020-07-01T22:16:17.288" v="8"/>
        <pc:sldMkLst>
          <pc:docMk/>
          <pc:sldMk cId="195180924" sldId="264"/>
        </pc:sldMkLst>
      </pc:sldChg>
    </pc:docChg>
  </pc:docChgLst>
  <pc:docChgLst>
    <pc:chgData name="Kristin Mullady" userId="9ee3eb7d-2b27-48a9-886d-d3a15ae2f35a" providerId="ADAL" clId="{813616BB-7404-455A-9137-11A5EFF95C38}"/>
    <pc:docChg chg="custSel modSld">
      <pc:chgData name="Kristin Mullady" userId="9ee3eb7d-2b27-48a9-886d-d3a15ae2f35a" providerId="ADAL" clId="{813616BB-7404-455A-9137-11A5EFF95C38}" dt="2021-04-23T16:13:48.888" v="41" actId="1076"/>
      <pc:docMkLst>
        <pc:docMk/>
      </pc:docMkLst>
      <pc:sldChg chg="modSp mod">
        <pc:chgData name="Kristin Mullady" userId="9ee3eb7d-2b27-48a9-886d-d3a15ae2f35a" providerId="ADAL" clId="{813616BB-7404-455A-9137-11A5EFF95C38}" dt="2021-04-23T15:47:52.873" v="32" actId="20577"/>
        <pc:sldMkLst>
          <pc:docMk/>
          <pc:sldMk cId="855203655" sldId="257"/>
        </pc:sldMkLst>
        <pc:spChg chg="mod">
          <ac:chgData name="Kristin Mullady" userId="9ee3eb7d-2b27-48a9-886d-d3a15ae2f35a" providerId="ADAL" clId="{813616BB-7404-455A-9137-11A5EFF95C38}" dt="2021-04-23T15:47:52.873" v="32" actId="20577"/>
          <ac:spMkLst>
            <pc:docMk/>
            <pc:sldMk cId="855203655" sldId="257"/>
            <ac:spMk id="3" creationId="{B80E590A-5C38-4322-99E8-826976A5852A}"/>
          </ac:spMkLst>
        </pc:spChg>
      </pc:sldChg>
      <pc:sldChg chg="modSp mod">
        <pc:chgData name="Kristin Mullady" userId="9ee3eb7d-2b27-48a9-886d-d3a15ae2f35a" providerId="ADAL" clId="{813616BB-7404-455A-9137-11A5EFF95C38}" dt="2021-04-23T16:10:30.374" v="34" actId="255"/>
        <pc:sldMkLst>
          <pc:docMk/>
          <pc:sldMk cId="2224408327" sldId="260"/>
        </pc:sldMkLst>
        <pc:spChg chg="mod">
          <ac:chgData name="Kristin Mullady" userId="9ee3eb7d-2b27-48a9-886d-d3a15ae2f35a" providerId="ADAL" clId="{813616BB-7404-455A-9137-11A5EFF95C38}" dt="2021-04-23T16:10:30.374" v="34" actId="255"/>
          <ac:spMkLst>
            <pc:docMk/>
            <pc:sldMk cId="2224408327" sldId="260"/>
            <ac:spMk id="3" creationId="{9EA5E20C-C1F1-423D-9D5C-F5400CC2C75F}"/>
          </ac:spMkLst>
        </pc:spChg>
      </pc:sldChg>
      <pc:sldChg chg="modSp mod">
        <pc:chgData name="Kristin Mullady" userId="9ee3eb7d-2b27-48a9-886d-d3a15ae2f35a" providerId="ADAL" clId="{813616BB-7404-455A-9137-11A5EFF95C38}" dt="2021-04-23T16:13:19.706" v="35" actId="33524"/>
        <pc:sldMkLst>
          <pc:docMk/>
          <pc:sldMk cId="195180924" sldId="264"/>
        </pc:sldMkLst>
        <pc:spChg chg="mod">
          <ac:chgData name="Kristin Mullady" userId="9ee3eb7d-2b27-48a9-886d-d3a15ae2f35a" providerId="ADAL" clId="{813616BB-7404-455A-9137-11A5EFF95C38}" dt="2021-04-23T16:13:19.706" v="35" actId="33524"/>
          <ac:spMkLst>
            <pc:docMk/>
            <pc:sldMk cId="195180924" sldId="264"/>
            <ac:spMk id="3" creationId="{5C2A88B7-76B4-4084-BE8A-CF3524CB829F}"/>
          </ac:spMkLst>
        </pc:spChg>
      </pc:sldChg>
      <pc:sldChg chg="modSp mod">
        <pc:chgData name="Kristin Mullady" userId="9ee3eb7d-2b27-48a9-886d-d3a15ae2f35a" providerId="ADAL" clId="{813616BB-7404-455A-9137-11A5EFF95C38}" dt="2021-04-23T16:13:48.888" v="41" actId="1076"/>
        <pc:sldMkLst>
          <pc:docMk/>
          <pc:sldMk cId="1381805354" sldId="265"/>
        </pc:sldMkLst>
        <pc:spChg chg="mod">
          <ac:chgData name="Kristin Mullady" userId="9ee3eb7d-2b27-48a9-886d-d3a15ae2f35a" providerId="ADAL" clId="{813616BB-7404-455A-9137-11A5EFF95C38}" dt="2021-04-23T16:13:44.983" v="40" actId="14100"/>
          <ac:spMkLst>
            <pc:docMk/>
            <pc:sldMk cId="1381805354" sldId="265"/>
            <ac:spMk id="3" creationId="{8069CDE4-8BCE-408F-B34A-87F3FA7BCD10}"/>
          </ac:spMkLst>
        </pc:spChg>
        <pc:picChg chg="mod">
          <ac:chgData name="Kristin Mullady" userId="9ee3eb7d-2b27-48a9-886d-d3a15ae2f35a" providerId="ADAL" clId="{813616BB-7404-455A-9137-11A5EFF95C38}" dt="2021-04-23T16:13:48.888" v="41" actId="1076"/>
          <ac:picMkLst>
            <pc:docMk/>
            <pc:sldMk cId="1381805354" sldId="265"/>
            <ac:picMk id="4" creationId="{992016B7-6CD2-453A-B990-7B59B4745F32}"/>
          </ac:picMkLst>
        </pc:picChg>
      </pc:sldChg>
    </pc:docChg>
  </pc:docChgLst>
  <pc:docChgLst>
    <pc:chgData name="Kristin Mullady" userId="S::kristinm@pnwfcu.org::9ee3eb7d-2b27-48a9-886d-d3a15ae2f35a" providerId="AD" clId="Web-{1C544C3D-7E4E-4515-AC96-2E76FE9A55E7}"/>
    <pc:docChg chg="modSld">
      <pc:chgData name="Kristin Mullady" userId="S::kristinm@pnwfcu.org::9ee3eb7d-2b27-48a9-886d-d3a15ae2f35a" providerId="AD" clId="Web-{1C544C3D-7E4E-4515-AC96-2E76FE9A55E7}" dt="2020-08-03T15:14:41.489" v="68"/>
      <pc:docMkLst>
        <pc:docMk/>
      </pc:docMkLst>
      <pc:sldChg chg="modSp">
        <pc:chgData name="Kristin Mullady" userId="S::kristinm@pnwfcu.org::9ee3eb7d-2b27-48a9-886d-d3a15ae2f35a" providerId="AD" clId="Web-{1C544C3D-7E4E-4515-AC96-2E76FE9A55E7}" dt="2020-08-03T15:11:39.734" v="2" actId="20577"/>
        <pc:sldMkLst>
          <pc:docMk/>
          <pc:sldMk cId="1558389810" sldId="258"/>
        </pc:sldMkLst>
        <pc:spChg chg="mod">
          <ac:chgData name="Kristin Mullady" userId="S::kristinm@pnwfcu.org::9ee3eb7d-2b27-48a9-886d-d3a15ae2f35a" providerId="AD" clId="Web-{1C544C3D-7E4E-4515-AC96-2E76FE9A55E7}" dt="2020-08-03T15:11:39.734" v="2" actId="20577"/>
          <ac:spMkLst>
            <pc:docMk/>
            <pc:sldMk cId="1558389810" sldId="258"/>
            <ac:spMk id="3" creationId="{D6FD00B0-9B3E-4927-BBAA-346C67B779B1}"/>
          </ac:spMkLst>
        </pc:spChg>
      </pc:sldChg>
      <pc:sldChg chg="modSp">
        <pc:chgData name="Kristin Mullady" userId="S::kristinm@pnwfcu.org::9ee3eb7d-2b27-48a9-886d-d3a15ae2f35a" providerId="AD" clId="Web-{1C544C3D-7E4E-4515-AC96-2E76FE9A55E7}" dt="2020-08-03T15:13:51.316" v="64" actId="20577"/>
        <pc:sldMkLst>
          <pc:docMk/>
          <pc:sldMk cId="2224408327" sldId="260"/>
        </pc:sldMkLst>
        <pc:spChg chg="mod">
          <ac:chgData name="Kristin Mullady" userId="S::kristinm@pnwfcu.org::9ee3eb7d-2b27-48a9-886d-d3a15ae2f35a" providerId="AD" clId="Web-{1C544C3D-7E4E-4515-AC96-2E76FE9A55E7}" dt="2020-08-03T15:13:51.316" v="64" actId="20577"/>
          <ac:spMkLst>
            <pc:docMk/>
            <pc:sldMk cId="2224408327" sldId="260"/>
            <ac:spMk id="3" creationId="{9EA5E20C-C1F1-423D-9D5C-F5400CC2C75F}"/>
          </ac:spMkLst>
        </pc:spChg>
      </pc:sldChg>
      <pc:sldChg chg="modSp">
        <pc:chgData name="Kristin Mullady" userId="S::kristinm@pnwfcu.org::9ee3eb7d-2b27-48a9-886d-d3a15ae2f35a" providerId="AD" clId="Web-{1C544C3D-7E4E-4515-AC96-2E76FE9A55E7}" dt="2020-08-03T15:13:02.830" v="50" actId="20577"/>
        <pc:sldMkLst>
          <pc:docMk/>
          <pc:sldMk cId="2880630190" sldId="262"/>
        </pc:sldMkLst>
        <pc:spChg chg="mod">
          <ac:chgData name="Kristin Mullady" userId="S::kristinm@pnwfcu.org::9ee3eb7d-2b27-48a9-886d-d3a15ae2f35a" providerId="AD" clId="Web-{1C544C3D-7E4E-4515-AC96-2E76FE9A55E7}" dt="2020-08-03T15:13:02.830" v="50" actId="20577"/>
          <ac:spMkLst>
            <pc:docMk/>
            <pc:sldMk cId="2880630190" sldId="262"/>
            <ac:spMk id="3" creationId="{B29BEDAA-3578-4A21-8AF4-B79926A58472}"/>
          </ac:spMkLst>
        </pc:spChg>
      </pc:sldChg>
      <pc:sldChg chg="delCm modCm">
        <pc:chgData name="Kristin Mullady" userId="S::kristinm@pnwfcu.org::9ee3eb7d-2b27-48a9-886d-d3a15ae2f35a" providerId="AD" clId="Web-{1C544C3D-7E4E-4515-AC96-2E76FE9A55E7}" dt="2020-08-03T15:14:41.489" v="68"/>
        <pc:sldMkLst>
          <pc:docMk/>
          <pc:sldMk cId="195180924" sldId="264"/>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7-01T15:46:21.806"/>
    </inkml:context>
    <inkml:brush xml:id="br0">
      <inkml:brushProperty name="width" value="0.1" units="cm"/>
      <inkml:brushProperty name="height" value="0.1" units="cm"/>
      <inkml:brushProperty name="color" value="#FFFFFF"/>
    </inkml:brush>
  </inkml:definitions>
  <inkml:trace contextRef="#ctx0" brushRef="#br0">1 0 128,'0'6'0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789783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1979766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2529117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54443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678123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086882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737094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08151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3846239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2050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72345051-2045-45DA-935E-2E3CA1A69ADC}" type="datetimeFigureOut">
              <a:rPr lang="en-US" smtClean="0"/>
              <a:t>4/23/2021</a:t>
            </a:fld>
            <a:endParaRPr lang="en-US"/>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2710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72345051-2045-45DA-935E-2E3CA1A69ADC}" type="datetimeFigureOut">
              <a:rPr lang="en-US" smtClean="0"/>
              <a:t>4/23/2021</a:t>
            </a:fld>
            <a:endParaRPr lang="en-US"/>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a:t>
            </a:fld>
            <a:endParaRPr lang="en-US"/>
          </a:p>
        </p:txBody>
      </p:sp>
    </p:spTree>
    <p:extLst>
      <p:ext uri="{BB962C8B-B14F-4D97-AF65-F5344CB8AC3E}">
        <p14:creationId xmlns:p14="http://schemas.microsoft.com/office/powerpoint/2010/main" val="265882389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78" r:id="rId6"/>
    <p:sldLayoutId id="2147483674" r:id="rId7"/>
    <p:sldLayoutId id="2147483675" r:id="rId8"/>
    <p:sldLayoutId id="2147483676" r:id="rId9"/>
    <p:sldLayoutId id="2147483677" r:id="rId10"/>
    <p:sldLayoutId id="2147483679" r:id="rId11"/>
  </p:sldLayoutIdLst>
  <p:txStyles>
    <p:titleStyle>
      <a:lvl1pPr algn="l" defTabSz="914400" rtl="0" eaLnBrk="1" latinLnBrk="0" hangingPunct="1">
        <a:lnSpc>
          <a:spcPct val="100000"/>
        </a:lnSpc>
        <a:spcBef>
          <a:spcPct val="0"/>
        </a:spcBef>
        <a:buNone/>
        <a:defRPr sz="5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emf"/><Relationship Id="rId4" Type="http://schemas.openxmlformats.org/officeDocument/2006/relationships/customXml" Target="../ink/ink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3493CBF-0534-4619-953F-BA49E349B1CF}"/>
              </a:ext>
            </a:extLst>
          </p:cNvPr>
          <p:cNvPicPr>
            <a:picLocks noChangeAspect="1"/>
          </p:cNvPicPr>
          <p:nvPr/>
        </p:nvPicPr>
        <p:blipFill rotWithShape="1">
          <a:blip r:embed="rId2">
            <a:alphaModFix amt="50000"/>
          </a:blip>
          <a:srcRect t="15349" r="-1" b="360"/>
          <a:stretch/>
        </p:blipFill>
        <p:spPr>
          <a:xfrm>
            <a:off x="0" y="10"/>
            <a:ext cx="12188930" cy="6857990"/>
          </a:xfrm>
          <a:prstGeom prst="rect">
            <a:avLst/>
          </a:prstGeom>
        </p:spPr>
      </p:pic>
      <p:sp>
        <p:nvSpPr>
          <p:cNvPr id="2" name="Title 1"/>
          <p:cNvSpPr>
            <a:spLocks noGrp="1"/>
          </p:cNvSpPr>
          <p:nvPr>
            <p:ph type="ctrTitle"/>
          </p:nvPr>
        </p:nvSpPr>
        <p:spPr>
          <a:xfrm>
            <a:off x="1524000" y="1122363"/>
            <a:ext cx="9144000" cy="3063240"/>
          </a:xfrm>
        </p:spPr>
        <p:txBody>
          <a:bodyPr>
            <a:normAutofit/>
          </a:bodyPr>
          <a:lstStyle/>
          <a:p>
            <a:pPr algn="ctr"/>
            <a:r>
              <a:rPr lang="en-US" sz="10800" dirty="0"/>
              <a:t>Banking Services</a:t>
            </a:r>
          </a:p>
        </p:txBody>
      </p:sp>
      <p:sp>
        <p:nvSpPr>
          <p:cNvPr id="3" name="Subtitle 2"/>
          <p:cNvSpPr>
            <a:spLocks noGrp="1"/>
          </p:cNvSpPr>
          <p:nvPr>
            <p:ph type="subTitle" idx="1"/>
          </p:nvPr>
        </p:nvSpPr>
        <p:spPr>
          <a:xfrm>
            <a:off x="1527048" y="4599432"/>
            <a:ext cx="9144000" cy="1536192"/>
          </a:xfrm>
        </p:spPr>
        <p:txBody>
          <a:bodyPr>
            <a:normAutofit/>
          </a:bodyPr>
          <a:lstStyle/>
          <a:p>
            <a:pPr algn="ctr"/>
            <a:r>
              <a:rPr lang="en-US" sz="3200" b="1"/>
              <a:t>Knowing your options and how to use the services provided</a:t>
            </a:r>
          </a:p>
        </p:txBody>
      </p:sp>
      <p:sp>
        <p:nvSpPr>
          <p:cNvPr id="18" name="Rectangle 6">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picture containing drawing&#10;&#10;Description automatically generated">
            <a:extLst>
              <a:ext uri="{FF2B5EF4-FFF2-40B4-BE49-F238E27FC236}">
                <a16:creationId xmlns:a16="http://schemas.microsoft.com/office/drawing/2014/main" id="{B579E025-513A-4154-9679-356D8903B0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10849" y="1985210"/>
            <a:ext cx="2170302" cy="518807"/>
          </a:xfrm>
          <a:prstGeom prst="rect">
            <a:avLst/>
          </a:prstGeom>
        </p:spPr>
      </p:pic>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A2E39B7-17D8-4009-A8BA-9E8D8EC1B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Graphic 33">
            <a:extLst>
              <a:ext uri="{FF2B5EF4-FFF2-40B4-BE49-F238E27FC236}">
                <a16:creationId xmlns:a16="http://schemas.microsoft.com/office/drawing/2014/main" id="{967EEEC4-6120-428D-8FB5-916920AECC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18417" y="0"/>
            <a:ext cx="9570431" cy="6858000"/>
          </a:xfrm>
          <a:custGeom>
            <a:avLst/>
            <a:gdLst>
              <a:gd name="connsiteX0" fmla="*/ 7178288 w 7187261"/>
              <a:gd name="connsiteY0" fmla="*/ 2604802 h 5150263"/>
              <a:gd name="connsiteX1" fmla="*/ 7169335 w 7187261"/>
              <a:gd name="connsiteY1" fmla="*/ 2328577 h 5150263"/>
              <a:gd name="connsiteX2" fmla="*/ 7060845 w 7187261"/>
              <a:gd name="connsiteY2" fmla="*/ 1661160 h 5150263"/>
              <a:gd name="connsiteX3" fmla="*/ 6212263 w 7187261"/>
              <a:gd name="connsiteY3" fmla="*/ 243840 h 5150263"/>
              <a:gd name="connsiteX4" fmla="*/ 5953564 w 7187261"/>
              <a:gd name="connsiteY4" fmla="*/ 0 h 5150263"/>
              <a:gd name="connsiteX5" fmla="*/ 1408615 w 7187261"/>
              <a:gd name="connsiteY5" fmla="*/ 0 h 5150263"/>
              <a:gd name="connsiteX6" fmla="*/ 805111 w 7187261"/>
              <a:gd name="connsiteY6" fmla="*/ 676275 h 5150263"/>
              <a:gd name="connsiteX7" fmla="*/ 104928 w 7187261"/>
              <a:gd name="connsiteY7" fmla="*/ 2183035 h 5150263"/>
              <a:gd name="connsiteX8" fmla="*/ 51588 w 7187261"/>
              <a:gd name="connsiteY8" fmla="*/ 2400014 h 5150263"/>
              <a:gd name="connsiteX9" fmla="*/ 41301 w 7187261"/>
              <a:gd name="connsiteY9" fmla="*/ 2424208 h 5150263"/>
              <a:gd name="connsiteX10" fmla="*/ 119692 w 7187261"/>
              <a:gd name="connsiteY10" fmla="*/ 1834801 h 5150263"/>
              <a:gd name="connsiteX11" fmla="*/ 870071 w 7187261"/>
              <a:gd name="connsiteY11" fmla="*/ 462248 h 5150263"/>
              <a:gd name="connsiteX12" fmla="*/ 1389279 w 7187261"/>
              <a:gd name="connsiteY12" fmla="*/ 476 h 5150263"/>
              <a:gd name="connsiteX13" fmla="*/ 1320223 w 7187261"/>
              <a:gd name="connsiteY13" fmla="*/ 476 h 5150263"/>
              <a:gd name="connsiteX14" fmla="*/ 423158 w 7187261"/>
              <a:gd name="connsiteY14" fmla="*/ 989743 h 5150263"/>
              <a:gd name="connsiteX15" fmla="*/ 25585 w 7187261"/>
              <a:gd name="connsiteY15" fmla="*/ 2113693 h 5150263"/>
              <a:gd name="connsiteX16" fmla="*/ 2344 w 7187261"/>
              <a:gd name="connsiteY16" fmla="*/ 2725865 h 5150263"/>
              <a:gd name="connsiteX17" fmla="*/ 447256 w 7187261"/>
              <a:gd name="connsiteY17" fmla="*/ 4210717 h 5150263"/>
              <a:gd name="connsiteX18" fmla="*/ 1138962 w 7187261"/>
              <a:gd name="connsiteY18" fmla="*/ 4988910 h 5150263"/>
              <a:gd name="connsiteX19" fmla="*/ 1348512 w 7187261"/>
              <a:gd name="connsiteY19" fmla="*/ 5146834 h 5150263"/>
              <a:gd name="connsiteX20" fmla="*/ 1422712 w 7187261"/>
              <a:gd name="connsiteY20" fmla="*/ 5146834 h 5150263"/>
              <a:gd name="connsiteX21" fmla="*/ 480594 w 7187261"/>
              <a:gd name="connsiteY21" fmla="*/ 4187952 h 5150263"/>
              <a:gd name="connsiteX22" fmla="*/ 398679 w 7187261"/>
              <a:gd name="connsiteY22" fmla="*/ 4046125 h 5150263"/>
              <a:gd name="connsiteX23" fmla="*/ 411823 w 7187261"/>
              <a:gd name="connsiteY23" fmla="*/ 4053078 h 5150263"/>
              <a:gd name="connsiteX24" fmla="*/ 1439380 w 7187261"/>
              <a:gd name="connsiteY24" fmla="*/ 5147405 h 5150263"/>
              <a:gd name="connsiteX25" fmla="*/ 5710010 w 7187261"/>
              <a:gd name="connsiteY25" fmla="*/ 5150263 h 5150263"/>
              <a:gd name="connsiteX26" fmla="*/ 5999665 w 7187261"/>
              <a:gd name="connsiteY26" fmla="*/ 4910900 h 5150263"/>
              <a:gd name="connsiteX27" fmla="*/ 6954165 w 7187261"/>
              <a:gd name="connsiteY27" fmla="*/ 3545777 h 5150263"/>
              <a:gd name="connsiteX28" fmla="*/ 7137712 w 7187261"/>
              <a:gd name="connsiteY28" fmla="*/ 2799207 h 5150263"/>
              <a:gd name="connsiteX29" fmla="*/ 7142951 w 7187261"/>
              <a:gd name="connsiteY29" fmla="*/ 2754535 h 5150263"/>
              <a:gd name="connsiteX30" fmla="*/ 7149428 w 7187261"/>
              <a:gd name="connsiteY30" fmla="*/ 2774823 h 5150263"/>
              <a:gd name="connsiteX31" fmla="*/ 7066465 w 7187261"/>
              <a:gd name="connsiteY31" fmla="*/ 3465672 h 5150263"/>
              <a:gd name="connsiteX32" fmla="*/ 6452578 w 7187261"/>
              <a:gd name="connsiteY32" fmla="*/ 4552760 h 5150263"/>
              <a:gd name="connsiteX33" fmla="*/ 5752110 w 7187261"/>
              <a:gd name="connsiteY33" fmla="*/ 5150263 h 5150263"/>
              <a:gd name="connsiteX34" fmla="*/ 5827643 w 7187261"/>
              <a:gd name="connsiteY34" fmla="*/ 5150263 h 5150263"/>
              <a:gd name="connsiteX35" fmla="*/ 6642793 w 7187261"/>
              <a:gd name="connsiteY35" fmla="*/ 4389406 h 5150263"/>
              <a:gd name="connsiteX36" fmla="*/ 7102469 w 7187261"/>
              <a:gd name="connsiteY36" fmla="*/ 3490817 h 5150263"/>
              <a:gd name="connsiteX37" fmla="*/ 7187242 w 7187261"/>
              <a:gd name="connsiteY37" fmla="*/ 2990183 h 5150263"/>
              <a:gd name="connsiteX38" fmla="*/ 7178288 w 7187261"/>
              <a:gd name="connsiteY38" fmla="*/ 2604802 h 5150263"/>
              <a:gd name="connsiteX39" fmla="*/ 6342565 w 7187261"/>
              <a:gd name="connsiteY39" fmla="*/ 441389 h 5150263"/>
              <a:gd name="connsiteX40" fmla="*/ 7126567 w 7187261"/>
              <a:gd name="connsiteY40" fmla="*/ 2355056 h 5150263"/>
              <a:gd name="connsiteX41" fmla="*/ 6342565 w 7187261"/>
              <a:gd name="connsiteY41" fmla="*/ 441389 h 5150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87261" h="5150263">
                <a:moveTo>
                  <a:pt x="7178288" y="2604802"/>
                </a:moveTo>
                <a:cubicBezTo>
                  <a:pt x="7168763" y="2513076"/>
                  <a:pt x="7174478" y="2420684"/>
                  <a:pt x="7169335" y="2328577"/>
                </a:cubicBezTo>
                <a:cubicBezTo>
                  <a:pt x="7156952" y="2102882"/>
                  <a:pt x="7120586" y="1879149"/>
                  <a:pt x="7060845" y="1661160"/>
                </a:cubicBezTo>
                <a:cubicBezTo>
                  <a:pt x="6910588" y="1121007"/>
                  <a:pt x="6617428" y="631374"/>
                  <a:pt x="6212263" y="243840"/>
                </a:cubicBezTo>
                <a:cubicBezTo>
                  <a:pt x="6126538" y="162496"/>
                  <a:pt x="6040813" y="80201"/>
                  <a:pt x="5953564" y="0"/>
                </a:cubicBezTo>
                <a:lnTo>
                  <a:pt x="1408615" y="0"/>
                </a:lnTo>
                <a:cubicBezTo>
                  <a:pt x="1180967" y="200316"/>
                  <a:pt x="978332" y="427387"/>
                  <a:pt x="805111" y="676275"/>
                </a:cubicBezTo>
                <a:cubicBezTo>
                  <a:pt x="481261" y="1136523"/>
                  <a:pt x="252089" y="1640872"/>
                  <a:pt x="104928" y="2183035"/>
                </a:cubicBezTo>
                <a:cubicBezTo>
                  <a:pt x="85878" y="2254853"/>
                  <a:pt x="69495" y="2327720"/>
                  <a:pt x="51588" y="2400014"/>
                </a:cubicBezTo>
                <a:cubicBezTo>
                  <a:pt x="49683" y="2407634"/>
                  <a:pt x="51588" y="2416969"/>
                  <a:pt x="41301" y="2424208"/>
                </a:cubicBezTo>
                <a:cubicBezTo>
                  <a:pt x="45900" y="2225469"/>
                  <a:pt x="72186" y="2027834"/>
                  <a:pt x="119692" y="1834801"/>
                </a:cubicBezTo>
                <a:cubicBezTo>
                  <a:pt x="247993" y="1310926"/>
                  <a:pt x="506121" y="857726"/>
                  <a:pt x="870071" y="462248"/>
                </a:cubicBezTo>
                <a:cubicBezTo>
                  <a:pt x="1027729" y="291823"/>
                  <a:pt x="1201617" y="137169"/>
                  <a:pt x="1389279" y="476"/>
                </a:cubicBezTo>
                <a:lnTo>
                  <a:pt x="1320223" y="476"/>
                </a:lnTo>
                <a:cubicBezTo>
                  <a:pt x="960844" y="274320"/>
                  <a:pt x="656330" y="599123"/>
                  <a:pt x="423158" y="989743"/>
                </a:cubicBezTo>
                <a:cubicBezTo>
                  <a:pt x="215608" y="1337596"/>
                  <a:pt x="80258" y="1711357"/>
                  <a:pt x="25585" y="2113693"/>
                </a:cubicBezTo>
                <a:cubicBezTo>
                  <a:pt x="-2705" y="2316480"/>
                  <a:pt x="-2228" y="2521077"/>
                  <a:pt x="2344" y="2725865"/>
                </a:cubicBezTo>
                <a:cubicBezTo>
                  <a:pt x="14155" y="3261932"/>
                  <a:pt x="170650" y="3754565"/>
                  <a:pt x="447256" y="4210717"/>
                </a:cubicBezTo>
                <a:cubicBezTo>
                  <a:pt x="629851" y="4511612"/>
                  <a:pt x="866356" y="4767167"/>
                  <a:pt x="1138962" y="4988910"/>
                </a:cubicBezTo>
                <a:cubicBezTo>
                  <a:pt x="1207161" y="5044345"/>
                  <a:pt x="1277008" y="5096990"/>
                  <a:pt x="1348512" y="5146834"/>
                </a:cubicBezTo>
                <a:lnTo>
                  <a:pt x="1422712" y="5146834"/>
                </a:lnTo>
                <a:cubicBezTo>
                  <a:pt x="1043426" y="4892802"/>
                  <a:pt x="724720" y="4577334"/>
                  <a:pt x="480594" y="4187952"/>
                </a:cubicBezTo>
                <a:cubicBezTo>
                  <a:pt x="452019" y="4141851"/>
                  <a:pt x="423444" y="4095179"/>
                  <a:pt x="398679" y="4046125"/>
                </a:cubicBezTo>
                <a:cubicBezTo>
                  <a:pt x="407442" y="4043267"/>
                  <a:pt x="409156" y="4048982"/>
                  <a:pt x="411823" y="4053078"/>
                </a:cubicBezTo>
                <a:cubicBezTo>
                  <a:pt x="683572" y="4484656"/>
                  <a:pt x="1033139" y="4842701"/>
                  <a:pt x="1439380" y="5147405"/>
                </a:cubicBezTo>
                <a:lnTo>
                  <a:pt x="5710010" y="5150263"/>
                </a:lnTo>
                <a:cubicBezTo>
                  <a:pt x="5810594" y="5075482"/>
                  <a:pt x="5907272" y="4995587"/>
                  <a:pt x="5999665" y="4910900"/>
                </a:cubicBezTo>
                <a:cubicBezTo>
                  <a:pt x="6418765" y="4526661"/>
                  <a:pt x="6746901" y="4078129"/>
                  <a:pt x="6954165" y="3545777"/>
                </a:cubicBezTo>
                <a:cubicBezTo>
                  <a:pt x="7048234" y="3306175"/>
                  <a:pt x="7109956" y="3055115"/>
                  <a:pt x="7137712" y="2799207"/>
                </a:cubicBezTo>
                <a:cubicBezTo>
                  <a:pt x="7139236" y="2784920"/>
                  <a:pt x="7141046" y="2770632"/>
                  <a:pt x="7142951" y="2754535"/>
                </a:cubicBezTo>
                <a:cubicBezTo>
                  <a:pt x="7151714" y="2760440"/>
                  <a:pt x="7149237" y="2768441"/>
                  <a:pt x="7149428" y="2774823"/>
                </a:cubicBezTo>
                <a:cubicBezTo>
                  <a:pt x="7156743" y="3007967"/>
                  <a:pt x="7128777" y="3240881"/>
                  <a:pt x="7066465" y="3465672"/>
                </a:cubicBezTo>
                <a:cubicBezTo>
                  <a:pt x="6952165" y="3878580"/>
                  <a:pt x="6737948" y="4235863"/>
                  <a:pt x="6452578" y="4552760"/>
                </a:cubicBezTo>
                <a:cubicBezTo>
                  <a:pt x="6244553" y="4783836"/>
                  <a:pt x="6008809" y="4980242"/>
                  <a:pt x="5752110" y="5150263"/>
                </a:cubicBezTo>
                <a:lnTo>
                  <a:pt x="5827643" y="5150263"/>
                </a:lnTo>
                <a:cubicBezTo>
                  <a:pt x="6136539" y="4938904"/>
                  <a:pt x="6412192" y="4689348"/>
                  <a:pt x="6642793" y="4389406"/>
                </a:cubicBezTo>
                <a:cubicBezTo>
                  <a:pt x="6851295" y="4118324"/>
                  <a:pt x="7009125" y="3820859"/>
                  <a:pt x="7102469" y="3490817"/>
                </a:cubicBezTo>
                <a:cubicBezTo>
                  <a:pt x="7148646" y="3327473"/>
                  <a:pt x="7177069" y="3159624"/>
                  <a:pt x="7187242" y="2990183"/>
                </a:cubicBezTo>
                <a:cubicBezTo>
                  <a:pt x="7187623" y="2984087"/>
                  <a:pt x="7182384" y="2642330"/>
                  <a:pt x="7178288" y="2604802"/>
                </a:cubicBezTo>
                <a:close/>
                <a:moveTo>
                  <a:pt x="6342565" y="441389"/>
                </a:moveTo>
                <a:cubicBezTo>
                  <a:pt x="6829797" y="986533"/>
                  <a:pt x="7091135" y="1624422"/>
                  <a:pt x="7126567" y="2355056"/>
                </a:cubicBezTo>
                <a:cubicBezTo>
                  <a:pt x="7001123" y="1661827"/>
                  <a:pt x="6756426" y="1017365"/>
                  <a:pt x="6342565" y="441389"/>
                </a:cubicBezTo>
                <a:close/>
              </a:path>
            </a:pathLst>
          </a:custGeom>
          <a:solidFill>
            <a:srgbClr val="C34D5F"/>
          </a:solidFill>
          <a:ln w="9525"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B3CF37A7-37A6-44BD-ADD1-5C2B2347C57D}"/>
              </a:ext>
            </a:extLst>
          </p:cNvPr>
          <p:cNvSpPr>
            <a:spLocks noGrp="1"/>
          </p:cNvSpPr>
          <p:nvPr>
            <p:ph type="title"/>
          </p:nvPr>
        </p:nvSpPr>
        <p:spPr>
          <a:xfrm>
            <a:off x="2612571" y="1420591"/>
            <a:ext cx="6809014" cy="1102860"/>
          </a:xfrm>
        </p:spPr>
        <p:txBody>
          <a:bodyPr anchor="b">
            <a:normAutofit/>
          </a:bodyPr>
          <a:lstStyle/>
          <a:p>
            <a:pPr algn="ctr"/>
            <a:r>
              <a:rPr lang="en-US" sz="6600" dirty="0">
                <a:solidFill>
                  <a:srgbClr val="FFFFFF"/>
                </a:solidFill>
              </a:rPr>
              <a:t>What it comes down to?</a:t>
            </a:r>
          </a:p>
        </p:txBody>
      </p:sp>
      <p:sp>
        <p:nvSpPr>
          <p:cNvPr id="3" name="Content Placeholder 2">
            <a:extLst>
              <a:ext uri="{FF2B5EF4-FFF2-40B4-BE49-F238E27FC236}">
                <a16:creationId xmlns:a16="http://schemas.microsoft.com/office/drawing/2014/main" id="{8069CDE4-8BCE-408F-B34A-87F3FA7BCD10}"/>
              </a:ext>
            </a:extLst>
          </p:cNvPr>
          <p:cNvSpPr>
            <a:spLocks noGrp="1"/>
          </p:cNvSpPr>
          <p:nvPr>
            <p:ph idx="1"/>
          </p:nvPr>
        </p:nvSpPr>
        <p:spPr>
          <a:xfrm>
            <a:off x="2364258" y="2694218"/>
            <a:ext cx="7306963" cy="3339533"/>
          </a:xfrm>
        </p:spPr>
        <p:txBody>
          <a:bodyPr>
            <a:normAutofit/>
          </a:bodyPr>
          <a:lstStyle/>
          <a:p>
            <a:pPr marL="0" indent="0" algn="ctr">
              <a:buNone/>
            </a:pPr>
            <a:r>
              <a:rPr lang="en-US" sz="3200" b="1" dirty="0">
                <a:solidFill>
                  <a:srgbClr val="FFFFFF"/>
                </a:solidFill>
              </a:rPr>
              <a:t>When choosing a financial institution to open a credit card, hold your money, or provide any other service, it’s important to know what your options are in order to figure out how to make your money work for you. </a:t>
            </a:r>
          </a:p>
          <a:p>
            <a:pPr marL="0" indent="0">
              <a:buNone/>
            </a:pPr>
            <a:endParaRPr lang="en-US" sz="2600" dirty="0">
              <a:solidFill>
                <a:srgbClr val="FFFFFF"/>
              </a:solidFill>
            </a:endParaRPr>
          </a:p>
          <a:p>
            <a:pPr marL="0" indent="0">
              <a:buNone/>
            </a:pPr>
            <a:endParaRPr lang="en-US" sz="2600" dirty="0">
              <a:solidFill>
                <a:srgbClr val="FFFFFF"/>
              </a:solidFill>
            </a:endParaRPr>
          </a:p>
          <a:p>
            <a:pPr marL="0" indent="0">
              <a:buNone/>
            </a:pPr>
            <a:endParaRPr lang="en-US" sz="2600" dirty="0">
              <a:solidFill>
                <a:srgbClr val="FFFFFF"/>
              </a:solidFill>
            </a:endParaRPr>
          </a:p>
        </p:txBody>
      </p:sp>
      <p:pic>
        <p:nvPicPr>
          <p:cNvPr id="4" name="Picture 3" descr="A picture containing drawing&#10;&#10;Description automatically generated">
            <a:extLst>
              <a:ext uri="{FF2B5EF4-FFF2-40B4-BE49-F238E27FC236}">
                <a16:creationId xmlns:a16="http://schemas.microsoft.com/office/drawing/2014/main" id="{992016B7-6CD2-453A-B990-7B59B4745F3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13822" y="4631157"/>
            <a:ext cx="4006511" cy="957750"/>
          </a:xfrm>
          <a:prstGeom prst="rect">
            <a:avLst/>
          </a:prstGeom>
        </p:spPr>
      </p:pic>
    </p:spTree>
    <p:extLst>
      <p:ext uri="{BB962C8B-B14F-4D97-AF65-F5344CB8AC3E}">
        <p14:creationId xmlns:p14="http://schemas.microsoft.com/office/powerpoint/2010/main" val="1381805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Piggy Bank">
            <a:extLst>
              <a:ext uri="{FF2B5EF4-FFF2-40B4-BE49-F238E27FC236}">
                <a16:creationId xmlns:a16="http://schemas.microsoft.com/office/drawing/2014/main" id="{801C7C61-D490-4857-80EE-53EA3D1CD55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64988" y="1744515"/>
            <a:ext cx="3368969" cy="3368969"/>
          </a:xfrm>
          <a:prstGeom prst="rect">
            <a:avLst/>
          </a:prstGeom>
        </p:spPr>
      </p:pic>
      <p:sp>
        <p:nvSpPr>
          <p:cNvPr id="21" name="Freeform: Shape 20">
            <a:extLst>
              <a:ext uri="{FF2B5EF4-FFF2-40B4-BE49-F238E27FC236}">
                <a16:creationId xmlns:a16="http://schemas.microsoft.com/office/drawing/2014/main" id="{15109354-9C5D-4F8C-B0E6-D1043C7BF2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992" y="0"/>
            <a:ext cx="7562008" cy="6858000"/>
          </a:xfrm>
          <a:custGeom>
            <a:avLst/>
            <a:gdLst>
              <a:gd name="connsiteX0" fmla="*/ 7529613 w 7529613"/>
              <a:gd name="connsiteY0" fmla="*/ 0 h 6858000"/>
              <a:gd name="connsiteX1" fmla="*/ 1222331 w 7529613"/>
              <a:gd name="connsiteY1" fmla="*/ 0 h 6858000"/>
              <a:gd name="connsiteX2" fmla="*/ 1126483 w 7529613"/>
              <a:gd name="connsiteY2" fmla="*/ 148742 h 6858000"/>
              <a:gd name="connsiteX3" fmla="*/ 767554 w 7529613"/>
              <a:gd name="connsiteY3" fmla="*/ 819975 h 6858000"/>
              <a:gd name="connsiteX4" fmla="*/ 742103 w 7529613"/>
              <a:gd name="connsiteY4" fmla="*/ 854514 h 6858000"/>
              <a:gd name="connsiteX5" fmla="*/ 785881 w 7529613"/>
              <a:gd name="connsiteY5" fmla="*/ 750263 h 6858000"/>
              <a:gd name="connsiteX6" fmla="*/ 978978 w 7529613"/>
              <a:gd name="connsiteY6" fmla="*/ 331786 h 6858000"/>
              <a:gd name="connsiteX7" fmla="*/ 1155717 w 7529613"/>
              <a:gd name="connsiteY7" fmla="*/ 0 h 6858000"/>
              <a:gd name="connsiteX8" fmla="*/ 1098249 w 7529613"/>
              <a:gd name="connsiteY8" fmla="*/ 0 h 6858000"/>
              <a:gd name="connsiteX9" fmla="*/ 991458 w 7529613"/>
              <a:gd name="connsiteY9" fmla="*/ 196614 h 6858000"/>
              <a:gd name="connsiteX10" fmla="*/ 493941 w 7529613"/>
              <a:gd name="connsiteY10" fmla="*/ 1371196 h 6858000"/>
              <a:gd name="connsiteX11" fmla="*/ 46485 w 7529613"/>
              <a:gd name="connsiteY11" fmla="*/ 3331516 h 6858000"/>
              <a:gd name="connsiteX12" fmla="*/ 12252 w 7529613"/>
              <a:gd name="connsiteY12" fmla="*/ 4357388 h 6858000"/>
              <a:gd name="connsiteX13" fmla="*/ 170821 w 7529613"/>
              <a:gd name="connsiteY13" fmla="*/ 5552906 h 6858000"/>
              <a:gd name="connsiteX14" fmla="*/ 537265 w 7529613"/>
              <a:gd name="connsiteY14" fmla="*/ 6828295 h 6858000"/>
              <a:gd name="connsiteX15" fmla="*/ 549692 w 7529613"/>
              <a:gd name="connsiteY15" fmla="*/ 6858000 h 6858000"/>
              <a:gd name="connsiteX16" fmla="*/ 602234 w 7529613"/>
              <a:gd name="connsiteY16" fmla="*/ 6858000 h 6858000"/>
              <a:gd name="connsiteX17" fmla="*/ 595414 w 7529613"/>
              <a:gd name="connsiteY17" fmla="*/ 6841549 h 6858000"/>
              <a:gd name="connsiteX18" fmla="*/ 364260 w 7529613"/>
              <a:gd name="connsiteY18" fmla="*/ 6142729 h 6858000"/>
              <a:gd name="connsiteX19" fmla="*/ 213071 w 7529613"/>
              <a:gd name="connsiteY19" fmla="*/ 5513923 h 6858000"/>
              <a:gd name="connsiteX20" fmla="*/ 211290 w 7529613"/>
              <a:gd name="connsiteY20" fmla="*/ 5480401 h 6858000"/>
              <a:gd name="connsiteX21" fmla="*/ 311446 w 7529613"/>
              <a:gd name="connsiteY21" fmla="*/ 5830359 h 6858000"/>
              <a:gd name="connsiteX22" fmla="*/ 622963 w 7529613"/>
              <a:gd name="connsiteY22" fmla="*/ 6670527 h 6858000"/>
              <a:gd name="connsiteX23" fmla="*/ 710464 w 7529613"/>
              <a:gd name="connsiteY23" fmla="*/ 6858000 h 6858000"/>
              <a:gd name="connsiteX24" fmla="*/ 7529613 w 7529613"/>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rgbClr val="C34D5F"/>
          </a:solidFill>
          <a:ln w="6857"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181A201E-D1F8-4F97-A308-9AB3209532E9}"/>
              </a:ext>
            </a:extLst>
          </p:cNvPr>
          <p:cNvSpPr>
            <a:spLocks noGrp="1"/>
          </p:cNvSpPr>
          <p:nvPr>
            <p:ph type="title"/>
          </p:nvPr>
        </p:nvSpPr>
        <p:spPr>
          <a:xfrm>
            <a:off x="5759354" y="638089"/>
            <a:ext cx="5337270" cy="1476801"/>
          </a:xfrm>
        </p:spPr>
        <p:txBody>
          <a:bodyPr anchor="b">
            <a:normAutofit/>
          </a:bodyPr>
          <a:lstStyle/>
          <a:p>
            <a:pPr>
              <a:lnSpc>
                <a:spcPct val="90000"/>
              </a:lnSpc>
            </a:pPr>
            <a:r>
              <a:rPr lang="en-US" sz="4800">
                <a:solidFill>
                  <a:srgbClr val="FFFFFF"/>
                </a:solidFill>
              </a:rPr>
              <a:t>Choosing an institution to hold your Money</a:t>
            </a:r>
          </a:p>
        </p:txBody>
      </p:sp>
      <p:sp>
        <p:nvSpPr>
          <p:cNvPr id="23" name="Rectangle 6">
            <a:extLst>
              <a:ext uri="{FF2B5EF4-FFF2-40B4-BE49-F238E27FC236}">
                <a16:creationId xmlns:a16="http://schemas.microsoft.com/office/drawing/2014/main" id="{3CE8AF5E-D374-4CF1-90CC-35CF73B81C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6304" y="2368177"/>
            <a:ext cx="4114800" cy="18288"/>
          </a:xfrm>
          <a:custGeom>
            <a:avLst/>
            <a:gdLst>
              <a:gd name="connsiteX0" fmla="*/ 0 w 4114800"/>
              <a:gd name="connsiteY0" fmla="*/ 0 h 18288"/>
              <a:gd name="connsiteX1" fmla="*/ 768096 w 4114800"/>
              <a:gd name="connsiteY1" fmla="*/ 0 h 18288"/>
              <a:gd name="connsiteX2" fmla="*/ 1495044 w 4114800"/>
              <a:gd name="connsiteY2" fmla="*/ 0 h 18288"/>
              <a:gd name="connsiteX3" fmla="*/ 2221992 w 4114800"/>
              <a:gd name="connsiteY3" fmla="*/ 0 h 18288"/>
              <a:gd name="connsiteX4" fmla="*/ 2784348 w 4114800"/>
              <a:gd name="connsiteY4" fmla="*/ 0 h 18288"/>
              <a:gd name="connsiteX5" fmla="*/ 3387852 w 4114800"/>
              <a:gd name="connsiteY5" fmla="*/ 0 h 18288"/>
              <a:gd name="connsiteX6" fmla="*/ 4114800 w 4114800"/>
              <a:gd name="connsiteY6" fmla="*/ 0 h 18288"/>
              <a:gd name="connsiteX7" fmla="*/ 4114800 w 4114800"/>
              <a:gd name="connsiteY7" fmla="*/ 18288 h 18288"/>
              <a:gd name="connsiteX8" fmla="*/ 3429000 w 4114800"/>
              <a:gd name="connsiteY8" fmla="*/ 18288 h 18288"/>
              <a:gd name="connsiteX9" fmla="*/ 2866644 w 4114800"/>
              <a:gd name="connsiteY9" fmla="*/ 18288 h 18288"/>
              <a:gd name="connsiteX10" fmla="*/ 2304288 w 4114800"/>
              <a:gd name="connsiteY10" fmla="*/ 18288 h 18288"/>
              <a:gd name="connsiteX11" fmla="*/ 1577340 w 4114800"/>
              <a:gd name="connsiteY11" fmla="*/ 18288 h 18288"/>
              <a:gd name="connsiteX12" fmla="*/ 973836 w 4114800"/>
              <a:gd name="connsiteY12" fmla="*/ 18288 h 18288"/>
              <a:gd name="connsiteX13" fmla="*/ 0 w 4114800"/>
              <a:gd name="connsiteY13" fmla="*/ 18288 h 18288"/>
              <a:gd name="connsiteX14" fmla="*/ 0 w 4114800"/>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14800" h="18288" fill="none" extrusionOk="0">
                <a:moveTo>
                  <a:pt x="0" y="0"/>
                </a:moveTo>
                <a:cubicBezTo>
                  <a:pt x="338280" y="-26110"/>
                  <a:pt x="483942" y="6555"/>
                  <a:pt x="768096" y="0"/>
                </a:cubicBezTo>
                <a:cubicBezTo>
                  <a:pt x="1052250" y="-6555"/>
                  <a:pt x="1331484" y="24616"/>
                  <a:pt x="1495044" y="0"/>
                </a:cubicBezTo>
                <a:cubicBezTo>
                  <a:pt x="1658604" y="-24616"/>
                  <a:pt x="2056661" y="-33562"/>
                  <a:pt x="2221992" y="0"/>
                </a:cubicBezTo>
                <a:cubicBezTo>
                  <a:pt x="2387323" y="33562"/>
                  <a:pt x="2629463" y="-20094"/>
                  <a:pt x="2784348" y="0"/>
                </a:cubicBezTo>
                <a:cubicBezTo>
                  <a:pt x="2939233" y="20094"/>
                  <a:pt x="3151981" y="1524"/>
                  <a:pt x="3387852" y="0"/>
                </a:cubicBezTo>
                <a:cubicBezTo>
                  <a:pt x="3623723" y="-1524"/>
                  <a:pt x="3882724" y="26165"/>
                  <a:pt x="4114800" y="0"/>
                </a:cubicBezTo>
                <a:cubicBezTo>
                  <a:pt x="4114300" y="8855"/>
                  <a:pt x="4114909" y="14521"/>
                  <a:pt x="4114800" y="18288"/>
                </a:cubicBezTo>
                <a:cubicBezTo>
                  <a:pt x="3910038" y="37744"/>
                  <a:pt x="3683432" y="-3969"/>
                  <a:pt x="3429000" y="18288"/>
                </a:cubicBezTo>
                <a:cubicBezTo>
                  <a:pt x="3174568" y="40545"/>
                  <a:pt x="3085815" y="44166"/>
                  <a:pt x="2866644" y="18288"/>
                </a:cubicBezTo>
                <a:cubicBezTo>
                  <a:pt x="2647473" y="-7590"/>
                  <a:pt x="2580474" y="31338"/>
                  <a:pt x="2304288" y="18288"/>
                </a:cubicBezTo>
                <a:cubicBezTo>
                  <a:pt x="2028102" y="5238"/>
                  <a:pt x="1863008" y="-2001"/>
                  <a:pt x="1577340" y="18288"/>
                </a:cubicBezTo>
                <a:cubicBezTo>
                  <a:pt x="1291672" y="38577"/>
                  <a:pt x="1243931" y="9893"/>
                  <a:pt x="973836" y="18288"/>
                </a:cubicBezTo>
                <a:cubicBezTo>
                  <a:pt x="703741" y="26683"/>
                  <a:pt x="317656" y="-5910"/>
                  <a:pt x="0" y="18288"/>
                </a:cubicBezTo>
                <a:cubicBezTo>
                  <a:pt x="683" y="12014"/>
                  <a:pt x="724" y="5908"/>
                  <a:pt x="0" y="0"/>
                </a:cubicBezTo>
                <a:close/>
              </a:path>
              <a:path w="4114800" h="18288" stroke="0" extrusionOk="0">
                <a:moveTo>
                  <a:pt x="0" y="0"/>
                </a:moveTo>
                <a:cubicBezTo>
                  <a:pt x="276109" y="5266"/>
                  <a:pt x="325589" y="-19584"/>
                  <a:pt x="644652" y="0"/>
                </a:cubicBezTo>
                <a:cubicBezTo>
                  <a:pt x="963715" y="19584"/>
                  <a:pt x="1064991" y="6066"/>
                  <a:pt x="1207008" y="0"/>
                </a:cubicBezTo>
                <a:cubicBezTo>
                  <a:pt x="1349025" y="-6066"/>
                  <a:pt x="1791724" y="14506"/>
                  <a:pt x="1975104" y="0"/>
                </a:cubicBezTo>
                <a:cubicBezTo>
                  <a:pt x="2158484" y="-14506"/>
                  <a:pt x="2397469" y="20822"/>
                  <a:pt x="2619756" y="0"/>
                </a:cubicBezTo>
                <a:cubicBezTo>
                  <a:pt x="2842043" y="-20822"/>
                  <a:pt x="2992157" y="20388"/>
                  <a:pt x="3264408" y="0"/>
                </a:cubicBezTo>
                <a:cubicBezTo>
                  <a:pt x="3536659" y="-20388"/>
                  <a:pt x="3855620" y="38211"/>
                  <a:pt x="4114800" y="0"/>
                </a:cubicBezTo>
                <a:cubicBezTo>
                  <a:pt x="4113902" y="7180"/>
                  <a:pt x="4114969" y="13790"/>
                  <a:pt x="4114800" y="18288"/>
                </a:cubicBezTo>
                <a:cubicBezTo>
                  <a:pt x="3968901" y="8593"/>
                  <a:pt x="3623428" y="17559"/>
                  <a:pt x="3429000" y="18288"/>
                </a:cubicBezTo>
                <a:cubicBezTo>
                  <a:pt x="3234572" y="19017"/>
                  <a:pt x="3085079" y="41804"/>
                  <a:pt x="2866644" y="18288"/>
                </a:cubicBezTo>
                <a:cubicBezTo>
                  <a:pt x="2648209" y="-5228"/>
                  <a:pt x="2451737" y="24580"/>
                  <a:pt x="2180844" y="18288"/>
                </a:cubicBezTo>
                <a:cubicBezTo>
                  <a:pt x="1909951" y="11996"/>
                  <a:pt x="1681589" y="12244"/>
                  <a:pt x="1495044" y="18288"/>
                </a:cubicBezTo>
                <a:cubicBezTo>
                  <a:pt x="1308499" y="24332"/>
                  <a:pt x="1136614" y="21789"/>
                  <a:pt x="850392" y="18288"/>
                </a:cubicBezTo>
                <a:cubicBezTo>
                  <a:pt x="564170" y="14787"/>
                  <a:pt x="210636" y="54701"/>
                  <a:pt x="0" y="18288"/>
                </a:cubicBezTo>
                <a:cubicBezTo>
                  <a:pt x="571" y="10093"/>
                  <a:pt x="-125" y="8407"/>
                  <a:pt x="0" y="0"/>
                </a:cubicBezTo>
                <a:close/>
              </a:path>
            </a:pathLst>
          </a:custGeom>
          <a:solidFill>
            <a:srgbClr val="C34D5F"/>
          </a:solidFill>
          <a:ln w="38100" cap="rnd">
            <a:solidFill>
              <a:srgbClr val="C34D5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80E590A-5C38-4322-99E8-826976A5852A}"/>
              </a:ext>
            </a:extLst>
          </p:cNvPr>
          <p:cNvSpPr>
            <a:spLocks noGrp="1"/>
          </p:cNvSpPr>
          <p:nvPr>
            <p:ph idx="1"/>
          </p:nvPr>
        </p:nvSpPr>
        <p:spPr>
          <a:xfrm>
            <a:off x="5807217" y="2198196"/>
            <a:ext cx="5461095" cy="3977801"/>
          </a:xfrm>
        </p:spPr>
        <p:txBody>
          <a:bodyPr anchor="t">
            <a:normAutofit/>
          </a:bodyPr>
          <a:lstStyle/>
          <a:p>
            <a:pPr marL="0" indent="0">
              <a:buNone/>
            </a:pPr>
            <a:r>
              <a:rPr lang="en-US" sz="3600" dirty="0">
                <a:solidFill>
                  <a:srgbClr val="FFFFFF"/>
                </a:solidFill>
              </a:rPr>
              <a:t>Allowing a financial institution to hold your money allows your money to grow faster due to the interest you will likely earn. </a:t>
            </a:r>
          </a:p>
          <a:p>
            <a:pPr marL="0" indent="0">
              <a:buNone/>
            </a:pPr>
            <a:r>
              <a:rPr lang="en-US" sz="3600" dirty="0">
                <a:solidFill>
                  <a:srgbClr val="FFFFFF"/>
                </a:solidFill>
              </a:rPr>
              <a:t>But first you must choose an institution – how do you choose when there are so many options?</a:t>
            </a:r>
          </a:p>
          <a:p>
            <a:pPr marL="0" indent="0">
              <a:buNone/>
            </a:pPr>
            <a:endParaRPr lang="en-US" dirty="0">
              <a:solidFill>
                <a:srgbClr val="FFFFFF"/>
              </a:solidFill>
            </a:endParaRPr>
          </a:p>
        </p:txBody>
      </p:sp>
      <mc:AlternateContent xmlns:mc="http://schemas.openxmlformats.org/markup-compatibility/2006" xmlns:p14="http://schemas.microsoft.com/office/powerpoint/2010/main">
        <mc:Choice Requires="p14">
          <p:contentPart p14:bwMode="auto" r:id="rId4">
            <p14:nvContentPartPr>
              <p14:cNvPr id="25" name="Ink 24">
                <a:extLst>
                  <a:ext uri="{FF2B5EF4-FFF2-40B4-BE49-F238E27FC236}">
                    <a16:creationId xmlns:a16="http://schemas.microsoft.com/office/drawing/2014/main" id="{070477C5-0410-4E4F-97A1-F84C2465C187}"/>
                  </a:ext>
                  <a:ext uri="{C183D7F6-B498-43B3-948B-1728B52AA6E4}">
                    <adec:decorative xmlns:adec="http://schemas.microsoft.com/office/drawing/2017/decorative" val="1"/>
                  </a:ext>
                </a:extLst>
              </p14:cNvPr>
              <p14:cNvContentPartPr>
                <a14:cpLocks xmlns:a14="http://schemas.microsoft.com/office/drawing/2010/main" noGrp="1" noRot="1" noChangeAspect="1" noMove="1" noResize="1" noEditPoints="1" noAdjustHandles="1" noChangeArrowheads="1" noChangeShapeType="1"/>
              </p14:cNvContentPartPr>
              <p14:nvPr>
                <p:extLst>
                  <p:ext uri="{386F3935-93C4-4BCD-93E2-E3B085C9AB24}">
                    <p16:designElem xmlns:p16="http://schemas.microsoft.com/office/powerpoint/2015/main" val="1"/>
                  </p:ext>
                </p:extLst>
              </p14:nvPr>
            </p14:nvContentPartPr>
            <p14:xfrm>
              <a:off x="6436237" y="1971579"/>
              <a:ext cx="360" cy="2160"/>
            </p14:xfrm>
          </p:contentPart>
        </mc:Choice>
        <mc:Fallback xmlns="">
          <p:pic>
            <p:nvPicPr>
              <p:cNvPr id="25" name="Ink 24">
                <a:extLst>
                  <a:ext uri="{FF2B5EF4-FFF2-40B4-BE49-F238E27FC236}">
                    <a16:creationId xmlns:a16="http://schemas.microsoft.com/office/drawing/2014/main" id="{070477C5-0410-4E4F-97A1-F84C2465C1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p:cNvPicPr>
              <p:nvPr/>
            </p:nvPicPr>
            <p:blipFill>
              <a:blip r:embed="rId5"/>
              <a:stretch>
                <a:fillRect/>
              </a:stretch>
            </p:blipFill>
            <p:spPr>
              <a:xfrm>
                <a:off x="6418237" y="1956150"/>
                <a:ext cx="36000" cy="32709"/>
              </a:xfrm>
              <a:prstGeom prst="rect">
                <a:avLst/>
              </a:prstGeom>
            </p:spPr>
          </p:pic>
        </mc:Fallback>
      </mc:AlternateContent>
      <p:pic>
        <p:nvPicPr>
          <p:cNvPr id="11" name="Picture 10" descr="A picture containing drawing&#10;&#10;Description automatically generated">
            <a:extLst>
              <a:ext uri="{FF2B5EF4-FFF2-40B4-BE49-F238E27FC236}">
                <a16:creationId xmlns:a16="http://schemas.microsoft.com/office/drawing/2014/main" id="{8905786B-C241-4619-8CDB-AAC5776436A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6585" y="6083110"/>
            <a:ext cx="1712411" cy="409349"/>
          </a:xfrm>
          <a:prstGeom prst="rect">
            <a:avLst/>
          </a:prstGeom>
        </p:spPr>
      </p:pic>
    </p:spTree>
    <p:extLst>
      <p:ext uri="{BB962C8B-B14F-4D97-AF65-F5344CB8AC3E}">
        <p14:creationId xmlns:p14="http://schemas.microsoft.com/office/powerpoint/2010/main" val="855203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rgbClr val="C34D5F"/>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5A748956-D7D0-41A0-9ED5-7EE70A56BF0C}"/>
              </a:ext>
            </a:extLst>
          </p:cNvPr>
          <p:cNvSpPr>
            <a:spLocks noGrp="1"/>
          </p:cNvSpPr>
          <p:nvPr>
            <p:ph type="title"/>
          </p:nvPr>
        </p:nvSpPr>
        <p:spPr>
          <a:xfrm>
            <a:off x="838200" y="401221"/>
            <a:ext cx="10515600" cy="1348065"/>
          </a:xfrm>
        </p:spPr>
        <p:txBody>
          <a:bodyPr>
            <a:normAutofit/>
          </a:bodyPr>
          <a:lstStyle/>
          <a:p>
            <a:r>
              <a:rPr lang="en-US" sz="6800">
                <a:solidFill>
                  <a:schemeClr val="bg1"/>
                </a:solidFill>
              </a:rPr>
              <a:t>Bank vs. Credit Union</a:t>
            </a:r>
          </a:p>
        </p:txBody>
      </p:sp>
      <p:sp>
        <p:nvSpPr>
          <p:cNvPr id="3" name="Content Placeholder 2">
            <a:extLst>
              <a:ext uri="{FF2B5EF4-FFF2-40B4-BE49-F238E27FC236}">
                <a16:creationId xmlns:a16="http://schemas.microsoft.com/office/drawing/2014/main" id="{D6FD00B0-9B3E-4927-BBAA-346C67B779B1}"/>
              </a:ext>
            </a:extLst>
          </p:cNvPr>
          <p:cNvSpPr>
            <a:spLocks noGrp="1"/>
          </p:cNvSpPr>
          <p:nvPr>
            <p:ph idx="1"/>
          </p:nvPr>
        </p:nvSpPr>
        <p:spPr>
          <a:xfrm>
            <a:off x="481263" y="2347414"/>
            <a:ext cx="11321715" cy="3829549"/>
          </a:xfrm>
        </p:spPr>
        <p:txBody>
          <a:bodyPr vert="horz" lIns="91440" tIns="45720" rIns="91440" bIns="45720" rtlCol="0" anchor="t">
            <a:normAutofit/>
          </a:bodyPr>
          <a:lstStyle/>
          <a:p>
            <a:r>
              <a:rPr lang="en-US" dirty="0"/>
              <a:t>Banks and Credit Unions serve similar roles in our financial system. Both hold our deposits and make investments to raise money to lend to businesses and individuals. </a:t>
            </a:r>
          </a:p>
          <a:p>
            <a:r>
              <a:rPr lang="en-US" dirty="0"/>
              <a:t>Banks tend to be larger, often nationwide, institutions. While Credit Unions are smaller and locally focused. </a:t>
            </a:r>
          </a:p>
          <a:p>
            <a:r>
              <a:rPr lang="en-US" dirty="0"/>
              <a:t>Bank is FOR-PROFIT vs. a Credit Union is a NOT-FOR-PROFIT organization.</a:t>
            </a:r>
          </a:p>
          <a:p>
            <a:r>
              <a:rPr lang="en-US" dirty="0"/>
              <a:t>Banks are open to the public vs. Credit Unions who limit their customer base to a group of people who share a common bond. This often is a geographical area based on work, home or worship so it’s likely you would be able to find one in your area you would qualify for. </a:t>
            </a:r>
          </a:p>
          <a:p>
            <a:endParaRPr lang="en-US" dirty="0"/>
          </a:p>
          <a:p>
            <a:endParaRPr lang="en-US" dirty="0"/>
          </a:p>
        </p:txBody>
      </p:sp>
      <p:pic>
        <p:nvPicPr>
          <p:cNvPr id="6" name="Picture 5" descr="A picture containing drawing&#10;&#10;Description automatically generated">
            <a:extLst>
              <a:ext uri="{FF2B5EF4-FFF2-40B4-BE49-F238E27FC236}">
                <a16:creationId xmlns:a16="http://schemas.microsoft.com/office/drawing/2014/main" id="{6CBB1540-D12E-4617-9019-FD875BD264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585" y="6292170"/>
            <a:ext cx="1712411" cy="409349"/>
          </a:xfrm>
          <a:prstGeom prst="rect">
            <a:avLst/>
          </a:prstGeom>
        </p:spPr>
      </p:pic>
    </p:spTree>
    <p:extLst>
      <p:ext uri="{BB962C8B-B14F-4D97-AF65-F5344CB8AC3E}">
        <p14:creationId xmlns:p14="http://schemas.microsoft.com/office/powerpoint/2010/main" val="1558389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6">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rgbClr val="C34D5F"/>
          </a:solidFill>
          <a:ln w="38100" cap="rnd">
            <a:solidFill>
              <a:srgbClr val="C34D5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0048D4-D57B-429F-9DC0-1641BD0C1AB3}"/>
              </a:ext>
            </a:extLst>
          </p:cNvPr>
          <p:cNvSpPr>
            <a:spLocks noGrp="1"/>
          </p:cNvSpPr>
          <p:nvPr>
            <p:ph type="title"/>
          </p:nvPr>
        </p:nvSpPr>
        <p:spPr>
          <a:xfrm>
            <a:off x="838200" y="365125"/>
            <a:ext cx="10515600" cy="1325563"/>
          </a:xfrm>
        </p:spPr>
        <p:txBody>
          <a:bodyPr>
            <a:normAutofit/>
          </a:bodyPr>
          <a:lstStyle/>
          <a:p>
            <a:r>
              <a:rPr lang="en-US" sz="6600" dirty="0"/>
              <a:t>Positives About Using a Credit Union? </a:t>
            </a:r>
          </a:p>
        </p:txBody>
      </p:sp>
      <p:sp>
        <p:nvSpPr>
          <p:cNvPr id="3" name="Content Placeholder 2">
            <a:extLst>
              <a:ext uri="{FF2B5EF4-FFF2-40B4-BE49-F238E27FC236}">
                <a16:creationId xmlns:a16="http://schemas.microsoft.com/office/drawing/2014/main" id="{45C9E503-F2E7-4501-9875-ABD0ECD60BFA}"/>
              </a:ext>
            </a:extLst>
          </p:cNvPr>
          <p:cNvSpPr>
            <a:spLocks noGrp="1"/>
          </p:cNvSpPr>
          <p:nvPr>
            <p:ph idx="1"/>
          </p:nvPr>
        </p:nvSpPr>
        <p:spPr>
          <a:xfrm>
            <a:off x="457200" y="1754374"/>
            <a:ext cx="11550316" cy="4563491"/>
          </a:xfrm>
        </p:spPr>
        <p:txBody>
          <a:bodyPr>
            <a:noAutofit/>
          </a:bodyPr>
          <a:lstStyle/>
          <a:p>
            <a:pPr>
              <a:lnSpc>
                <a:spcPct val="100000"/>
              </a:lnSpc>
            </a:pPr>
            <a:r>
              <a:rPr lang="en-US" b="1" dirty="0"/>
              <a:t>Possibility of Higher Interest Rates – </a:t>
            </a:r>
            <a:r>
              <a:rPr lang="en-US" dirty="0"/>
              <a:t>Credit Unions typically pay higher interest rates on all deposit accounts</a:t>
            </a:r>
          </a:p>
          <a:p>
            <a:pPr>
              <a:lnSpc>
                <a:spcPct val="100000"/>
              </a:lnSpc>
            </a:pPr>
            <a:r>
              <a:rPr lang="en-US" b="1" dirty="0"/>
              <a:t>Lower Loan and Credit Card Rates – </a:t>
            </a:r>
            <a:r>
              <a:rPr lang="en-US" dirty="0"/>
              <a:t>People often go to their local credit union for large purchases, such as a car, because the rate is normally lower than dealer financing and because commercial banks are normally a percentage point or two higher than credit unions. </a:t>
            </a:r>
          </a:p>
          <a:p>
            <a:pPr>
              <a:lnSpc>
                <a:spcPct val="100000"/>
              </a:lnSpc>
            </a:pPr>
            <a:r>
              <a:rPr lang="en-US" b="1" dirty="0"/>
              <a:t>Lower Fees </a:t>
            </a:r>
            <a:r>
              <a:rPr lang="en-US" dirty="0"/>
              <a:t>– Credit Unions tend to have significantly fewer fees than commercial banks and the fees they do have tend to be lower because… </a:t>
            </a:r>
          </a:p>
          <a:p>
            <a:pPr>
              <a:lnSpc>
                <a:spcPct val="100000"/>
              </a:lnSpc>
            </a:pPr>
            <a:r>
              <a:rPr lang="en-US" b="1" dirty="0"/>
              <a:t>Customer Focused Banking is a Priority </a:t>
            </a:r>
            <a:r>
              <a:rPr lang="en-US" dirty="0"/>
              <a:t>– With traditional banks, the management and board of directors want to make as large a profit as possible. Unfortunately, this often contradicts the goals of the customers because it means less customer service and higher fees. However, due to the unique membership structure of a credit union, all members have a say in the decisions of the credit union. Because membership and management aren’t at odds, the credit union has more incentive to low rates, fees, and great customer service. </a:t>
            </a:r>
          </a:p>
        </p:txBody>
      </p:sp>
      <p:pic>
        <p:nvPicPr>
          <p:cNvPr id="6" name="Picture 5" descr="A picture containing drawing&#10;&#10;Description automatically generated">
            <a:extLst>
              <a:ext uri="{FF2B5EF4-FFF2-40B4-BE49-F238E27FC236}">
                <a16:creationId xmlns:a16="http://schemas.microsoft.com/office/drawing/2014/main" id="{DE8810FA-DFBE-4349-9D7D-8A58AA83A6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56065" y="6376578"/>
            <a:ext cx="1712411" cy="409349"/>
          </a:xfrm>
          <a:prstGeom prst="rect">
            <a:avLst/>
          </a:prstGeom>
        </p:spPr>
      </p:pic>
    </p:spTree>
    <p:extLst>
      <p:ext uri="{BB962C8B-B14F-4D97-AF65-F5344CB8AC3E}">
        <p14:creationId xmlns:p14="http://schemas.microsoft.com/office/powerpoint/2010/main" val="1680849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6">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rgbClr val="C34D5F"/>
          </a:solidFill>
          <a:ln w="38100" cap="rnd">
            <a:solidFill>
              <a:srgbClr val="C34D5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248040D-E35C-47C0-BBA6-8E1B6EFF0B1A}"/>
              </a:ext>
            </a:extLst>
          </p:cNvPr>
          <p:cNvSpPr>
            <a:spLocks noGrp="1"/>
          </p:cNvSpPr>
          <p:nvPr>
            <p:ph type="title"/>
          </p:nvPr>
        </p:nvSpPr>
        <p:spPr>
          <a:xfrm>
            <a:off x="838200" y="365125"/>
            <a:ext cx="10515600" cy="1325563"/>
          </a:xfrm>
        </p:spPr>
        <p:txBody>
          <a:bodyPr>
            <a:normAutofit/>
          </a:bodyPr>
          <a:lstStyle/>
          <a:p>
            <a:pPr>
              <a:lnSpc>
                <a:spcPct val="90000"/>
              </a:lnSpc>
            </a:pPr>
            <a:r>
              <a:rPr lang="en-US" sz="5600"/>
              <a:t>Positives about using a Credit Union (continued…)</a:t>
            </a:r>
          </a:p>
        </p:txBody>
      </p:sp>
      <p:sp>
        <p:nvSpPr>
          <p:cNvPr id="3" name="Content Placeholder 2">
            <a:extLst>
              <a:ext uri="{FF2B5EF4-FFF2-40B4-BE49-F238E27FC236}">
                <a16:creationId xmlns:a16="http://schemas.microsoft.com/office/drawing/2014/main" id="{B29BEDAA-3578-4A21-8AF4-B79926A58472}"/>
              </a:ext>
            </a:extLst>
          </p:cNvPr>
          <p:cNvSpPr>
            <a:spLocks noGrp="1"/>
          </p:cNvSpPr>
          <p:nvPr>
            <p:ph idx="1"/>
          </p:nvPr>
        </p:nvSpPr>
        <p:spPr>
          <a:xfrm>
            <a:off x="499871" y="1929383"/>
            <a:ext cx="11122633" cy="4563491"/>
          </a:xfrm>
        </p:spPr>
        <p:txBody>
          <a:bodyPr vert="horz" lIns="91440" tIns="45720" rIns="91440" bIns="45720" rtlCol="0" anchor="t">
            <a:normAutofit/>
          </a:bodyPr>
          <a:lstStyle/>
          <a:p>
            <a:r>
              <a:rPr lang="en-US" sz="3200" b="1" dirty="0"/>
              <a:t>More Personalized Service </a:t>
            </a:r>
            <a:r>
              <a:rPr lang="en-US" sz="3200" dirty="0"/>
              <a:t>– Since the credit union is structured to be smaller and to be a member you must be local, the service is structured to meet specific needs of the community. </a:t>
            </a:r>
          </a:p>
          <a:p>
            <a:r>
              <a:rPr lang="en-US" sz="3200" b="1" dirty="0"/>
              <a:t>More Flexibility </a:t>
            </a:r>
            <a:r>
              <a:rPr lang="en-US" sz="3200" dirty="0"/>
              <a:t>– If you have a less-than-perfect credit history or issues with your current employment, many banks will deny you a loan or credit card. Banks deal in such large numbers that the process must stay more streamlined and has less flexibility. Credit Unions, being smaller and with a member-based philosophy, are able to look at each individual case and the applicant's personal history with the credit union.</a:t>
            </a:r>
          </a:p>
        </p:txBody>
      </p:sp>
      <p:pic>
        <p:nvPicPr>
          <p:cNvPr id="6" name="Picture 5" descr="A picture containing drawing&#10;&#10;Description automatically generated">
            <a:extLst>
              <a:ext uri="{FF2B5EF4-FFF2-40B4-BE49-F238E27FC236}">
                <a16:creationId xmlns:a16="http://schemas.microsoft.com/office/drawing/2014/main" id="{CE7F2EFA-DD1E-4E33-AFB0-06AB96058D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585" y="6292170"/>
            <a:ext cx="1712411" cy="409349"/>
          </a:xfrm>
          <a:prstGeom prst="rect">
            <a:avLst/>
          </a:prstGeom>
        </p:spPr>
      </p:pic>
    </p:spTree>
    <p:extLst>
      <p:ext uri="{BB962C8B-B14F-4D97-AF65-F5344CB8AC3E}">
        <p14:creationId xmlns:p14="http://schemas.microsoft.com/office/powerpoint/2010/main" val="2880630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6">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rgbClr val="C34D5F"/>
          </a:solidFill>
          <a:ln w="38100" cap="rnd">
            <a:solidFill>
              <a:srgbClr val="C34D5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866997-F405-453A-BBC4-52F1700C2C6B}"/>
              </a:ext>
            </a:extLst>
          </p:cNvPr>
          <p:cNvSpPr>
            <a:spLocks noGrp="1"/>
          </p:cNvSpPr>
          <p:nvPr>
            <p:ph type="title"/>
          </p:nvPr>
        </p:nvSpPr>
        <p:spPr>
          <a:xfrm>
            <a:off x="838200" y="365125"/>
            <a:ext cx="10515600" cy="1325563"/>
          </a:xfrm>
        </p:spPr>
        <p:txBody>
          <a:bodyPr>
            <a:normAutofit/>
          </a:bodyPr>
          <a:lstStyle/>
          <a:p>
            <a:r>
              <a:rPr lang="en-US" sz="6600"/>
              <a:t>Positives about Using a Traditional Bank? </a:t>
            </a:r>
          </a:p>
        </p:txBody>
      </p:sp>
      <p:sp>
        <p:nvSpPr>
          <p:cNvPr id="3" name="Content Placeholder 2">
            <a:extLst>
              <a:ext uri="{FF2B5EF4-FFF2-40B4-BE49-F238E27FC236}">
                <a16:creationId xmlns:a16="http://schemas.microsoft.com/office/drawing/2014/main" id="{9EA5E20C-C1F1-423D-9D5C-F5400CC2C75F}"/>
              </a:ext>
            </a:extLst>
          </p:cNvPr>
          <p:cNvSpPr>
            <a:spLocks noGrp="1"/>
          </p:cNvSpPr>
          <p:nvPr>
            <p:ph idx="1"/>
          </p:nvPr>
        </p:nvSpPr>
        <p:spPr>
          <a:xfrm>
            <a:off x="838200" y="1929384"/>
            <a:ext cx="10515600" cy="4251960"/>
          </a:xfrm>
        </p:spPr>
        <p:txBody>
          <a:bodyPr vert="horz" lIns="91440" tIns="45720" rIns="91440" bIns="45720" rtlCol="0" anchor="t">
            <a:normAutofit/>
          </a:bodyPr>
          <a:lstStyle/>
          <a:p>
            <a:r>
              <a:rPr lang="en-US" b="1" dirty="0"/>
              <a:t>More Options </a:t>
            </a:r>
            <a:r>
              <a:rPr lang="en-US" dirty="0"/>
              <a:t>– Large national banks typically offer more options. More types of checking/debit accounts and credit cards exist to choose from so there’s the possibility that you might find something that suits your needs more accurately. </a:t>
            </a:r>
          </a:p>
          <a:p>
            <a:r>
              <a:rPr lang="en-US" b="1" dirty="0"/>
              <a:t>More Convenience and Locations </a:t>
            </a:r>
            <a:r>
              <a:rPr lang="en-US" dirty="0"/>
              <a:t>- Traditional Banks tend to have more branches and ATMs – often nation wide. </a:t>
            </a:r>
          </a:p>
          <a:p>
            <a:pPr lvl="1"/>
            <a:r>
              <a:rPr lang="en-US" sz="2800" dirty="0"/>
              <a:t>Many Credit Unions belong to a world-wide network of free ATMs so </a:t>
            </a:r>
            <a:r>
              <a:rPr lang="en-US" sz="2800" b="1" dirty="0"/>
              <a:t>this is true of many Credit Unions as well</a:t>
            </a:r>
            <a:r>
              <a:rPr lang="en-US" sz="2800" dirty="0"/>
              <a:t>. A little research can tell you the extent of convenience associated with each financial institution. </a:t>
            </a:r>
          </a:p>
        </p:txBody>
      </p:sp>
      <p:pic>
        <p:nvPicPr>
          <p:cNvPr id="6" name="Picture 5" descr="A picture containing drawing&#10;&#10;Description automatically generated">
            <a:extLst>
              <a:ext uri="{FF2B5EF4-FFF2-40B4-BE49-F238E27FC236}">
                <a16:creationId xmlns:a16="http://schemas.microsoft.com/office/drawing/2014/main" id="{85199F1F-2E13-44B3-AF0F-97BED09669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585" y="6292170"/>
            <a:ext cx="1712411" cy="409349"/>
          </a:xfrm>
          <a:prstGeom prst="rect">
            <a:avLst/>
          </a:prstGeom>
        </p:spPr>
      </p:pic>
    </p:spTree>
    <p:extLst>
      <p:ext uri="{BB962C8B-B14F-4D97-AF65-F5344CB8AC3E}">
        <p14:creationId xmlns:p14="http://schemas.microsoft.com/office/powerpoint/2010/main" val="2224408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537BD8-B9BF-4E19-B174-03D5199DB5D3}"/>
              </a:ext>
            </a:extLst>
          </p:cNvPr>
          <p:cNvSpPr>
            <a:spLocks noGrp="1"/>
          </p:cNvSpPr>
          <p:nvPr>
            <p:ph type="title"/>
          </p:nvPr>
        </p:nvSpPr>
        <p:spPr>
          <a:xfrm>
            <a:off x="841248" y="548640"/>
            <a:ext cx="3419540" cy="5431536"/>
          </a:xfrm>
        </p:spPr>
        <p:txBody>
          <a:bodyPr>
            <a:normAutofit/>
          </a:bodyPr>
          <a:lstStyle/>
          <a:p>
            <a:r>
              <a:rPr lang="en-US" sz="6000"/>
              <a:t>Basic Services Offered at Most Financial Institutions</a:t>
            </a:r>
          </a:p>
        </p:txBody>
      </p:sp>
      <p:sp>
        <p:nvSpPr>
          <p:cNvPr id="10" name="Rectangle 6">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39411"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rgbClr val="C34D5F"/>
          </a:solidFill>
          <a:ln w="41275" cap="rnd">
            <a:solidFill>
              <a:srgbClr val="C34D5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EA88C36-6CC2-4CF1-8DAD-83AAED544D06}"/>
              </a:ext>
            </a:extLst>
          </p:cNvPr>
          <p:cNvSpPr>
            <a:spLocks noGrp="1"/>
          </p:cNvSpPr>
          <p:nvPr>
            <p:ph idx="1"/>
          </p:nvPr>
        </p:nvSpPr>
        <p:spPr>
          <a:xfrm>
            <a:off x="5298595" y="552091"/>
            <a:ext cx="6052158" cy="5431536"/>
          </a:xfrm>
        </p:spPr>
        <p:txBody>
          <a:bodyPr anchor="ctr">
            <a:normAutofit/>
          </a:bodyPr>
          <a:lstStyle/>
          <a:p>
            <a:r>
              <a:rPr lang="en-US" dirty="0"/>
              <a:t>Savings Account</a:t>
            </a:r>
          </a:p>
          <a:p>
            <a:r>
              <a:rPr lang="en-US" dirty="0"/>
              <a:t>Checking/Debit Account</a:t>
            </a:r>
          </a:p>
          <a:p>
            <a:r>
              <a:rPr lang="en-US" dirty="0"/>
              <a:t>Online Banking Tools</a:t>
            </a:r>
          </a:p>
          <a:p>
            <a:r>
              <a:rPr lang="en-US" dirty="0"/>
              <a:t>Money Transfer Apps (such as </a:t>
            </a:r>
            <a:r>
              <a:rPr lang="en-US" dirty="0" err="1"/>
              <a:t>Zelle</a:t>
            </a:r>
            <a:r>
              <a:rPr lang="en-US" dirty="0"/>
              <a:t>)</a:t>
            </a:r>
          </a:p>
          <a:p>
            <a:r>
              <a:rPr lang="en-US" dirty="0"/>
              <a:t>Financial Services and Advice</a:t>
            </a:r>
          </a:p>
          <a:p>
            <a:r>
              <a:rPr lang="en-US" dirty="0"/>
              <a:t>Online Money Management Tools</a:t>
            </a:r>
          </a:p>
        </p:txBody>
      </p:sp>
      <p:pic>
        <p:nvPicPr>
          <p:cNvPr id="6" name="Picture 5" descr="A picture containing drawing&#10;&#10;Description automatically generated">
            <a:extLst>
              <a:ext uri="{FF2B5EF4-FFF2-40B4-BE49-F238E27FC236}">
                <a16:creationId xmlns:a16="http://schemas.microsoft.com/office/drawing/2014/main" id="{AF9C58AC-05F8-4909-A91F-C2E88B9DD8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585" y="6292170"/>
            <a:ext cx="1712411" cy="409349"/>
          </a:xfrm>
          <a:prstGeom prst="rect">
            <a:avLst/>
          </a:prstGeom>
        </p:spPr>
      </p:pic>
    </p:spTree>
    <p:extLst>
      <p:ext uri="{BB962C8B-B14F-4D97-AF65-F5344CB8AC3E}">
        <p14:creationId xmlns:p14="http://schemas.microsoft.com/office/powerpoint/2010/main" val="3800046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2E1C3A-BA40-4C6A-98EB-D80DFA701298}"/>
              </a:ext>
            </a:extLst>
          </p:cNvPr>
          <p:cNvSpPr>
            <a:spLocks noGrp="1"/>
          </p:cNvSpPr>
          <p:nvPr>
            <p:ph type="title"/>
          </p:nvPr>
        </p:nvSpPr>
        <p:spPr>
          <a:xfrm>
            <a:off x="841248" y="548640"/>
            <a:ext cx="3419540" cy="5431536"/>
          </a:xfrm>
        </p:spPr>
        <p:txBody>
          <a:bodyPr>
            <a:normAutofit/>
          </a:bodyPr>
          <a:lstStyle/>
          <a:p>
            <a:r>
              <a:rPr lang="en-US" sz="6000" dirty="0"/>
              <a:t>Online Banking Services</a:t>
            </a:r>
          </a:p>
        </p:txBody>
      </p:sp>
      <p:sp>
        <p:nvSpPr>
          <p:cNvPr id="10" name="Rectangle 6">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39411"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rgbClr val="C34D5F"/>
          </a:solidFill>
          <a:ln w="41275" cap="rnd">
            <a:solidFill>
              <a:srgbClr val="C34D5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71B7679-EB7B-4404-8D5F-A0390767A44D}"/>
              </a:ext>
            </a:extLst>
          </p:cNvPr>
          <p:cNvSpPr>
            <a:spLocks noGrp="1"/>
          </p:cNvSpPr>
          <p:nvPr>
            <p:ph idx="1"/>
          </p:nvPr>
        </p:nvSpPr>
        <p:spPr>
          <a:xfrm>
            <a:off x="5298595" y="552091"/>
            <a:ext cx="6052158" cy="5431536"/>
          </a:xfrm>
        </p:spPr>
        <p:txBody>
          <a:bodyPr anchor="ctr">
            <a:normAutofit/>
          </a:bodyPr>
          <a:lstStyle/>
          <a:p>
            <a:r>
              <a:rPr lang="en-US" dirty="0"/>
              <a:t>Check your balance and authorized payments</a:t>
            </a:r>
          </a:p>
          <a:p>
            <a:r>
              <a:rPr lang="en-US" dirty="0" err="1"/>
              <a:t>Zelle</a:t>
            </a:r>
            <a:r>
              <a:rPr lang="en-US" dirty="0"/>
              <a:t> – Many credit unions and banks now have a built-in money sharing feature associated with your account. Paying or requesting money from a business, friend or relative has never been so easy! </a:t>
            </a:r>
          </a:p>
          <a:p>
            <a:r>
              <a:rPr lang="en-US" dirty="0"/>
              <a:t>Alerts – Did you make a purchase in Italy? Yes? great! No? We got you covered!</a:t>
            </a:r>
          </a:p>
          <a:p>
            <a:r>
              <a:rPr lang="en-US" dirty="0"/>
              <a:t>Transfer Funds Easily</a:t>
            </a:r>
          </a:p>
          <a:p>
            <a:r>
              <a:rPr lang="en-US" dirty="0"/>
              <a:t>Apply for Loans</a:t>
            </a:r>
          </a:p>
          <a:p>
            <a:r>
              <a:rPr lang="en-US" dirty="0"/>
              <a:t>Deposit Checks</a:t>
            </a:r>
          </a:p>
        </p:txBody>
      </p:sp>
      <p:pic>
        <p:nvPicPr>
          <p:cNvPr id="6" name="Picture 5" descr="A picture containing drawing&#10;&#10;Description automatically generated">
            <a:extLst>
              <a:ext uri="{FF2B5EF4-FFF2-40B4-BE49-F238E27FC236}">
                <a16:creationId xmlns:a16="http://schemas.microsoft.com/office/drawing/2014/main" id="{A3BACD30-E7A3-4FCC-A14A-23BD7062A3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585" y="6292170"/>
            <a:ext cx="1712411" cy="409349"/>
          </a:xfrm>
          <a:prstGeom prst="rect">
            <a:avLst/>
          </a:prstGeom>
        </p:spPr>
      </p:pic>
    </p:spTree>
    <p:extLst>
      <p:ext uri="{BB962C8B-B14F-4D97-AF65-F5344CB8AC3E}">
        <p14:creationId xmlns:p14="http://schemas.microsoft.com/office/powerpoint/2010/main" val="2087538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6">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rgbClr val="C34D5F"/>
          </a:solidFill>
          <a:ln w="38100" cap="rnd">
            <a:solidFill>
              <a:srgbClr val="C34D5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19BB84-AF5A-4FFD-9045-55C35ED9A170}"/>
              </a:ext>
            </a:extLst>
          </p:cNvPr>
          <p:cNvSpPr>
            <a:spLocks noGrp="1"/>
          </p:cNvSpPr>
          <p:nvPr>
            <p:ph type="title"/>
          </p:nvPr>
        </p:nvSpPr>
        <p:spPr>
          <a:xfrm>
            <a:off x="669036" y="890979"/>
            <a:ext cx="10515600" cy="805645"/>
          </a:xfrm>
        </p:spPr>
        <p:txBody>
          <a:bodyPr>
            <a:normAutofit fontScale="90000"/>
          </a:bodyPr>
          <a:lstStyle/>
          <a:p>
            <a:pPr algn="ctr">
              <a:lnSpc>
                <a:spcPct val="90000"/>
              </a:lnSpc>
            </a:pPr>
            <a:r>
              <a:rPr lang="en-US" dirty="0"/>
              <a:t>Credit Cards and Debit Cards</a:t>
            </a:r>
          </a:p>
        </p:txBody>
      </p:sp>
      <p:sp>
        <p:nvSpPr>
          <p:cNvPr id="3" name="Content Placeholder 2">
            <a:extLst>
              <a:ext uri="{FF2B5EF4-FFF2-40B4-BE49-F238E27FC236}">
                <a16:creationId xmlns:a16="http://schemas.microsoft.com/office/drawing/2014/main" id="{5C2A88B7-76B4-4084-BE8A-CF3524CB829F}"/>
              </a:ext>
            </a:extLst>
          </p:cNvPr>
          <p:cNvSpPr>
            <a:spLocks noGrp="1"/>
          </p:cNvSpPr>
          <p:nvPr>
            <p:ph idx="1"/>
          </p:nvPr>
        </p:nvSpPr>
        <p:spPr>
          <a:xfrm>
            <a:off x="669036" y="1929384"/>
            <a:ext cx="10853928" cy="4251960"/>
          </a:xfrm>
        </p:spPr>
        <p:txBody>
          <a:bodyPr>
            <a:normAutofit/>
          </a:bodyPr>
          <a:lstStyle/>
          <a:p>
            <a:pPr marL="0" indent="0">
              <a:buNone/>
            </a:pPr>
            <a:r>
              <a:rPr lang="en-US" dirty="0"/>
              <a:t>A </a:t>
            </a:r>
            <a:r>
              <a:rPr lang="en-US" b="1" dirty="0"/>
              <a:t>Credit Card </a:t>
            </a:r>
            <a:r>
              <a:rPr lang="en-US" dirty="0"/>
              <a:t>is a line of credit a financial institution approves for you. For example, you might open a credit card with a $500 limit. If you immediately spend $500 you’ve reached your spending limit. You will then pay back the amount you spent plus interest. When you use a credit card you will sign for most purchases. One bonus to a credit card – If you are responsible with it, you will be able to build positive credit. </a:t>
            </a:r>
            <a:br>
              <a:rPr lang="en-US" b="1" dirty="0"/>
            </a:br>
            <a:r>
              <a:rPr lang="en-US" dirty="0"/>
              <a:t>A </a:t>
            </a:r>
            <a:r>
              <a:rPr lang="en-US" b="1" dirty="0"/>
              <a:t>Debit Card </a:t>
            </a:r>
            <a:r>
              <a:rPr lang="en-US" dirty="0"/>
              <a:t>is like writing a check. You only get to spend the money you already have in your account. So there’s nothing to pay back. You are essentially writing an electronic check. When using a debit card, you will often need to enter a PIN for your purchase. </a:t>
            </a:r>
          </a:p>
          <a:p>
            <a:pPr marL="0" indent="0" algn="ctr">
              <a:buNone/>
            </a:pPr>
            <a:r>
              <a:rPr lang="en-US" dirty="0"/>
              <a:t>Most financial institutions offer both options for their customers or members.</a:t>
            </a:r>
          </a:p>
        </p:txBody>
      </p:sp>
      <p:pic>
        <p:nvPicPr>
          <p:cNvPr id="6" name="Picture 5" descr="A picture containing drawing&#10;&#10;Description automatically generated">
            <a:extLst>
              <a:ext uri="{FF2B5EF4-FFF2-40B4-BE49-F238E27FC236}">
                <a16:creationId xmlns:a16="http://schemas.microsoft.com/office/drawing/2014/main" id="{79096013-A0CB-42ED-BA3A-A4A57F1A1F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585" y="6292170"/>
            <a:ext cx="1712411" cy="409349"/>
          </a:xfrm>
          <a:prstGeom prst="rect">
            <a:avLst/>
          </a:prstGeom>
        </p:spPr>
      </p:pic>
    </p:spTree>
    <p:extLst>
      <p:ext uri="{BB962C8B-B14F-4D97-AF65-F5344CB8AC3E}">
        <p14:creationId xmlns:p14="http://schemas.microsoft.com/office/powerpoint/2010/main" val="195180924"/>
      </p:ext>
    </p:extLst>
  </p:cSld>
  <p:clrMapOvr>
    <a:masterClrMapping/>
  </p:clrMapOvr>
</p:sld>
</file>

<file path=ppt/theme/theme1.xml><?xml version="1.0" encoding="utf-8"?>
<a:theme xmlns:a="http://schemas.openxmlformats.org/drawingml/2006/main" name="SketchyVTI">
  <a:themeElements>
    <a:clrScheme name="AnalogousFromDarkSeedLeftStep">
      <a:dk1>
        <a:srgbClr val="000000"/>
      </a:dk1>
      <a:lt1>
        <a:srgbClr val="FFFFFF"/>
      </a:lt1>
      <a:dk2>
        <a:srgbClr val="412434"/>
      </a:dk2>
      <a:lt2>
        <a:srgbClr val="E2E8E7"/>
      </a:lt2>
      <a:accent1>
        <a:srgbClr val="C34D5F"/>
      </a:accent1>
      <a:accent2>
        <a:srgbClr val="B13B7E"/>
      </a:accent2>
      <a:accent3>
        <a:srgbClr val="C34DC2"/>
      </a:accent3>
      <a:accent4>
        <a:srgbClr val="813BB1"/>
      </a:accent4>
      <a:accent5>
        <a:srgbClr val="624DC3"/>
      </a:accent5>
      <a:accent6>
        <a:srgbClr val="3B57B1"/>
      </a:accent6>
      <a:hlink>
        <a:srgbClr val="8763CB"/>
      </a:hlink>
      <a:folHlink>
        <a:srgbClr val="7F7F7F"/>
      </a:folHlink>
    </a:clrScheme>
    <a:fontScheme name="Sketchy_SerifHand">
      <a:majorFont>
        <a:latin typeface="The Serif Hand Black"/>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0" ma:contentTypeDescription="Create a new document." ma:contentTypeScope="" ma:versionID="5a0d36a436d5701479c89e6cbe66781f">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3920278aabe459cd572f199a55a05e26"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0A75A10-23A5-4990-BCB9-9C10BA9806B0}">
  <ds:schemaRefs>
    <ds:schemaRef ds:uri="http://schemas.microsoft.com/sharepoint/v3/contenttype/forms"/>
  </ds:schemaRefs>
</ds:datastoreItem>
</file>

<file path=customXml/itemProps2.xml><?xml version="1.0" encoding="utf-8"?>
<ds:datastoreItem xmlns:ds="http://schemas.openxmlformats.org/officeDocument/2006/customXml" ds:itemID="{B507E421-E023-482A-9EB5-1FE7DF1CCA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1F5E079-7D94-486B-AF87-DA7208D78D75}">
  <ds:schemaRefs>
    <ds:schemaRef ds:uri="dc809939-901c-4e44-b75a-4ed6930e9425"/>
    <ds:schemaRef ds:uri="http://schemas.microsoft.com/office/infopath/2007/PartnerControls"/>
    <ds:schemaRef ds:uri="http://schemas.microsoft.com/office/2006/documentManagement/types"/>
    <ds:schemaRef ds:uri="http://purl.org/dc/elements/1.1/"/>
    <ds:schemaRef ds:uri="http://purl.org/dc/terms/"/>
    <ds:schemaRef ds:uri="http://schemas.microsoft.com/office/2006/metadata/properties"/>
    <ds:schemaRef ds:uri="http://schemas.openxmlformats.org/package/2006/metadata/core-properties"/>
    <ds:schemaRef ds:uri="54ea286b-6133-493e-862c-ac240d2b25ff"/>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37</TotalTime>
  <Words>925</Words>
  <Application>Microsoft Office PowerPoint</Application>
  <PresentationFormat>Widescreen</PresentationFormat>
  <Paragraphs>42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The Hand</vt:lpstr>
      <vt:lpstr>The Serif Hand Black</vt:lpstr>
      <vt:lpstr>SketchyVTI</vt:lpstr>
      <vt:lpstr>Banking Services</vt:lpstr>
      <vt:lpstr>Choosing an institution to hold your Money</vt:lpstr>
      <vt:lpstr>Bank vs. Credit Union</vt:lpstr>
      <vt:lpstr>Positives About Using a Credit Union? </vt:lpstr>
      <vt:lpstr>Positives about using a Credit Union (continued…)</vt:lpstr>
      <vt:lpstr>Positives about Using a Traditional Bank? </vt:lpstr>
      <vt:lpstr>Basic Services Offered at Most Financial Institutions</vt:lpstr>
      <vt:lpstr>Online Banking Services</vt:lpstr>
      <vt:lpstr>Credit Cards and Debit Cards</vt:lpstr>
      <vt:lpstr>What it comes down to?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Banking Services</dc:title>
  <dc:creator>Kristin Mullady</dc:creator>
  <cp:lastModifiedBy>Kristin Mullady</cp:lastModifiedBy>
  <cp:revision>1</cp:revision>
  <dcterms:created xsi:type="dcterms:W3CDTF">2020-08-03T15:54:04Z</dcterms:created>
  <dcterms:modified xsi:type="dcterms:W3CDTF">2021-04-23T16:13:52Z</dcterms:modified>
</cp:coreProperties>
</file>